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6B781-7542-4B82-B66E-B12743FC9EAF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8ACBDF-F51F-4CC4-A42A-0EFED17F5D9E}">
      <dgm:prSet phldrT="[Текст]"/>
      <dgm:spPr/>
      <dgm:t>
        <a:bodyPr/>
        <a:lstStyle/>
        <a:p>
          <a:r>
            <a:rPr lang="uk-UA" dirty="0" smtClean="0"/>
            <a:t>Учитель</a:t>
          </a:r>
        </a:p>
        <a:p>
          <a:r>
            <a:rPr lang="uk-UA" dirty="0" smtClean="0"/>
            <a:t> учень</a:t>
          </a:r>
          <a:endParaRPr lang="ru-RU" dirty="0"/>
        </a:p>
      </dgm:t>
    </dgm:pt>
    <dgm:pt modelId="{3F514829-9DF5-4E9D-88A7-3291CB01F5E2}" type="parTrans" cxnId="{09E5DD27-9E53-48FD-9698-010797CBB09B}">
      <dgm:prSet/>
      <dgm:spPr/>
      <dgm:t>
        <a:bodyPr/>
        <a:lstStyle/>
        <a:p>
          <a:endParaRPr lang="ru-RU"/>
        </a:p>
      </dgm:t>
    </dgm:pt>
    <dgm:pt modelId="{DC3F303D-B911-49AB-950A-2E7973E72FD0}" type="sibTrans" cxnId="{09E5DD27-9E53-48FD-9698-010797CBB09B}">
      <dgm:prSet/>
      <dgm:spPr/>
      <dgm:t>
        <a:bodyPr/>
        <a:lstStyle/>
        <a:p>
          <a:endParaRPr lang="ru-RU"/>
        </a:p>
      </dgm:t>
    </dgm:pt>
    <dgm:pt modelId="{9587BFA4-2F1F-4676-95A0-A2D37431707A}">
      <dgm:prSet phldrT="[Текст]"/>
      <dgm:spPr/>
      <dgm:t>
        <a:bodyPr/>
        <a:lstStyle/>
        <a:p>
          <a:r>
            <a:rPr lang="uk-UA" dirty="0" smtClean="0"/>
            <a:t>Проблемна ситуація</a:t>
          </a:r>
          <a:endParaRPr lang="ru-RU" dirty="0"/>
        </a:p>
      </dgm:t>
    </dgm:pt>
    <dgm:pt modelId="{03F96FF7-339A-4A4A-BE2F-4AD5F57BEBEA}" type="parTrans" cxnId="{34E190B9-1383-4A5E-8DF2-376EBFA57ED7}">
      <dgm:prSet/>
      <dgm:spPr/>
      <dgm:t>
        <a:bodyPr/>
        <a:lstStyle/>
        <a:p>
          <a:endParaRPr lang="ru-RU"/>
        </a:p>
      </dgm:t>
    </dgm:pt>
    <dgm:pt modelId="{F453E13D-7045-46AD-A45B-3642BB52261E}" type="sibTrans" cxnId="{34E190B9-1383-4A5E-8DF2-376EBFA57ED7}">
      <dgm:prSet/>
      <dgm:spPr/>
      <dgm:t>
        <a:bodyPr/>
        <a:lstStyle/>
        <a:p>
          <a:endParaRPr lang="ru-RU"/>
        </a:p>
      </dgm:t>
    </dgm:pt>
    <dgm:pt modelId="{6EB72D14-52B4-4B74-93AE-ADF5FB325E79}">
      <dgm:prSet phldrT="[Текст]"/>
      <dgm:spPr/>
      <dgm:t>
        <a:bodyPr/>
        <a:lstStyle/>
        <a:p>
          <a:r>
            <a:rPr lang="uk-UA" dirty="0" smtClean="0"/>
            <a:t>Проблема (усвідомлення невідомого</a:t>
          </a:r>
          <a:endParaRPr lang="ru-RU" dirty="0"/>
        </a:p>
      </dgm:t>
    </dgm:pt>
    <dgm:pt modelId="{D897CBFA-E91A-4C29-9A62-9F4890CD4D0A}" type="parTrans" cxnId="{6EB46DAE-F2CD-4D2C-B16F-608EF4509CD1}">
      <dgm:prSet/>
      <dgm:spPr/>
      <dgm:t>
        <a:bodyPr/>
        <a:lstStyle/>
        <a:p>
          <a:endParaRPr lang="ru-RU"/>
        </a:p>
      </dgm:t>
    </dgm:pt>
    <dgm:pt modelId="{1E0CAA2B-F67B-402F-8621-1D60D647B49F}" type="sibTrans" cxnId="{6EB46DAE-F2CD-4D2C-B16F-608EF4509CD1}">
      <dgm:prSet/>
      <dgm:spPr/>
      <dgm:t>
        <a:bodyPr/>
        <a:lstStyle/>
        <a:p>
          <a:endParaRPr lang="ru-RU"/>
        </a:p>
      </dgm:t>
    </dgm:pt>
    <dgm:pt modelId="{F01ECBE9-316C-424D-8055-B7A267B28D64}">
      <dgm:prSet phldrT="[Текст]"/>
      <dgm:spPr/>
      <dgm:t>
        <a:bodyPr/>
        <a:lstStyle/>
        <a:p>
          <a:r>
            <a:rPr lang="uk-UA" dirty="0" smtClean="0"/>
            <a:t>Розв</a:t>
          </a:r>
          <a:r>
            <a:rPr lang="uk-UA" dirty="0" smtClean="0">
              <a:latin typeface="Times New Roman"/>
              <a:cs typeface="Times New Roman"/>
            </a:rPr>
            <a:t>'</a:t>
          </a:r>
          <a:r>
            <a:rPr lang="uk-UA" dirty="0" smtClean="0"/>
            <a:t>язання  проблеми</a:t>
          </a:r>
          <a:endParaRPr lang="ru-RU" dirty="0"/>
        </a:p>
      </dgm:t>
    </dgm:pt>
    <dgm:pt modelId="{A2E97E0B-FC77-4026-B5BB-0A9EFE917E33}" type="parTrans" cxnId="{D6B9B618-32F4-4D4F-AA3E-C453107541CE}">
      <dgm:prSet/>
      <dgm:spPr/>
      <dgm:t>
        <a:bodyPr/>
        <a:lstStyle/>
        <a:p>
          <a:endParaRPr lang="ru-RU"/>
        </a:p>
      </dgm:t>
    </dgm:pt>
    <dgm:pt modelId="{F727F4D8-41B2-442D-ADE3-715AD5C93D5F}" type="sibTrans" cxnId="{D6B9B618-32F4-4D4F-AA3E-C453107541CE}">
      <dgm:prSet/>
      <dgm:spPr/>
      <dgm:t>
        <a:bodyPr/>
        <a:lstStyle/>
        <a:p>
          <a:endParaRPr lang="ru-RU"/>
        </a:p>
      </dgm:t>
    </dgm:pt>
    <dgm:pt modelId="{EBAC2409-7F58-4CC8-B953-06F286864844}">
      <dgm:prSet phldrT="[Текст]"/>
      <dgm:spPr/>
      <dgm:t>
        <a:bodyPr/>
        <a:lstStyle/>
        <a:p>
          <a:r>
            <a:rPr lang="uk-UA" dirty="0" smtClean="0"/>
            <a:t>Нові знання , уміння, спроби розумової діяльності</a:t>
          </a:r>
          <a:endParaRPr lang="ru-RU" dirty="0"/>
        </a:p>
      </dgm:t>
    </dgm:pt>
    <dgm:pt modelId="{266C5D4E-5DBB-4F8A-8D1D-EBB6199D75BE}" type="parTrans" cxnId="{13CF9CEF-105F-4E71-A87A-F46DAB89AAB5}">
      <dgm:prSet/>
      <dgm:spPr/>
      <dgm:t>
        <a:bodyPr/>
        <a:lstStyle/>
        <a:p>
          <a:endParaRPr lang="ru-RU"/>
        </a:p>
      </dgm:t>
    </dgm:pt>
    <dgm:pt modelId="{299A45F3-F5DE-4987-8C18-CD520E19FEE1}" type="sibTrans" cxnId="{13CF9CEF-105F-4E71-A87A-F46DAB89AAB5}">
      <dgm:prSet/>
      <dgm:spPr/>
      <dgm:t>
        <a:bodyPr/>
        <a:lstStyle/>
        <a:p>
          <a:endParaRPr lang="ru-RU"/>
        </a:p>
      </dgm:t>
    </dgm:pt>
    <dgm:pt modelId="{8A337130-1E64-4677-867A-615D389BD8E2}" type="pres">
      <dgm:prSet presAssocID="{FC66B781-7542-4B82-B66E-B12743FC9E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58445-E573-414D-BCAA-195AD4E3E920}" type="pres">
      <dgm:prSet presAssocID="{0C8ACBDF-F51F-4CC4-A42A-0EFED17F5D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EDFB3-54F2-4AAB-9441-06F1E52430AB}" type="pres">
      <dgm:prSet presAssocID="{0C8ACBDF-F51F-4CC4-A42A-0EFED17F5D9E}" presName="spNode" presStyleCnt="0"/>
      <dgm:spPr/>
    </dgm:pt>
    <dgm:pt modelId="{37C54A06-1B67-4997-9201-46ECBF7568BF}" type="pres">
      <dgm:prSet presAssocID="{DC3F303D-B911-49AB-950A-2E7973E72FD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3B7E398-6096-436A-941D-5440B5DC785D}" type="pres">
      <dgm:prSet presAssocID="{9587BFA4-2F1F-4676-95A0-A2D3743170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B2897-B5F1-4640-95E0-A48FACB3AC3F}" type="pres">
      <dgm:prSet presAssocID="{9587BFA4-2F1F-4676-95A0-A2D37431707A}" presName="spNode" presStyleCnt="0"/>
      <dgm:spPr/>
    </dgm:pt>
    <dgm:pt modelId="{45DEF54C-39CF-4E62-90C0-75F115F79011}" type="pres">
      <dgm:prSet presAssocID="{F453E13D-7045-46AD-A45B-3642BB52261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1CBE216-C296-4651-A846-300085EAADC1}" type="pres">
      <dgm:prSet presAssocID="{6EB72D14-52B4-4B74-93AE-ADF5FB325E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81B13-FCF4-464F-B749-83444692ACFF}" type="pres">
      <dgm:prSet presAssocID="{6EB72D14-52B4-4B74-93AE-ADF5FB325E79}" presName="spNode" presStyleCnt="0"/>
      <dgm:spPr/>
    </dgm:pt>
    <dgm:pt modelId="{243DFC8D-5C9F-449D-923D-4C1B5BBEA1E8}" type="pres">
      <dgm:prSet presAssocID="{1E0CAA2B-F67B-402F-8621-1D60D647B49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DA7273E-BAAF-4813-88AA-6AB1D4F62B3B}" type="pres">
      <dgm:prSet presAssocID="{F01ECBE9-316C-424D-8055-B7A267B28D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6E76B-E1E2-4343-937F-58639901D6D8}" type="pres">
      <dgm:prSet presAssocID="{F01ECBE9-316C-424D-8055-B7A267B28D64}" presName="spNode" presStyleCnt="0"/>
      <dgm:spPr/>
    </dgm:pt>
    <dgm:pt modelId="{C0391C6D-8099-4F51-8886-A1EBBCC18689}" type="pres">
      <dgm:prSet presAssocID="{F727F4D8-41B2-442D-ADE3-715AD5C93D5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B9A685A-162E-4358-97DA-37D91DF1536B}" type="pres">
      <dgm:prSet presAssocID="{EBAC2409-7F58-4CC8-B953-06F2868648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30BDB-A21C-4E7B-A036-7CAF1517C449}" type="pres">
      <dgm:prSet presAssocID="{EBAC2409-7F58-4CC8-B953-06F286864844}" presName="spNode" presStyleCnt="0"/>
      <dgm:spPr/>
    </dgm:pt>
    <dgm:pt modelId="{BD53A212-8C82-4884-B013-CD39060F7388}" type="pres">
      <dgm:prSet presAssocID="{299A45F3-F5DE-4987-8C18-CD520E19FEE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994E2EB-0360-4E20-972C-5D1423994BD7}" type="presOf" srcId="{F453E13D-7045-46AD-A45B-3642BB52261E}" destId="{45DEF54C-39CF-4E62-90C0-75F115F79011}" srcOrd="0" destOrd="0" presId="urn:microsoft.com/office/officeart/2005/8/layout/cycle5"/>
    <dgm:cxn modelId="{13CF9CEF-105F-4E71-A87A-F46DAB89AAB5}" srcId="{FC66B781-7542-4B82-B66E-B12743FC9EAF}" destId="{EBAC2409-7F58-4CC8-B953-06F286864844}" srcOrd="4" destOrd="0" parTransId="{266C5D4E-5DBB-4F8A-8D1D-EBB6199D75BE}" sibTransId="{299A45F3-F5DE-4987-8C18-CD520E19FEE1}"/>
    <dgm:cxn modelId="{15D4EAF0-7423-4A4F-8985-526E7D7368B5}" type="presOf" srcId="{1E0CAA2B-F67B-402F-8621-1D60D647B49F}" destId="{243DFC8D-5C9F-449D-923D-4C1B5BBEA1E8}" srcOrd="0" destOrd="0" presId="urn:microsoft.com/office/officeart/2005/8/layout/cycle5"/>
    <dgm:cxn modelId="{11A4C515-2B38-4E58-8349-58D801CBD726}" type="presOf" srcId="{DC3F303D-B911-49AB-950A-2E7973E72FD0}" destId="{37C54A06-1B67-4997-9201-46ECBF7568BF}" srcOrd="0" destOrd="0" presId="urn:microsoft.com/office/officeart/2005/8/layout/cycle5"/>
    <dgm:cxn modelId="{163E95FD-0611-4A3E-9396-E538109373FC}" type="presOf" srcId="{F01ECBE9-316C-424D-8055-B7A267B28D64}" destId="{6DA7273E-BAAF-4813-88AA-6AB1D4F62B3B}" srcOrd="0" destOrd="0" presId="urn:microsoft.com/office/officeart/2005/8/layout/cycle5"/>
    <dgm:cxn modelId="{B756BC39-41BC-4646-9157-67989997BB3C}" type="presOf" srcId="{FC66B781-7542-4B82-B66E-B12743FC9EAF}" destId="{8A337130-1E64-4677-867A-615D389BD8E2}" srcOrd="0" destOrd="0" presId="urn:microsoft.com/office/officeart/2005/8/layout/cycle5"/>
    <dgm:cxn modelId="{94E9E6E3-E7A9-4072-8779-B1470FEAB3DE}" type="presOf" srcId="{0C8ACBDF-F51F-4CC4-A42A-0EFED17F5D9E}" destId="{1C758445-E573-414D-BCAA-195AD4E3E920}" srcOrd="0" destOrd="0" presId="urn:microsoft.com/office/officeart/2005/8/layout/cycle5"/>
    <dgm:cxn modelId="{D6B9B618-32F4-4D4F-AA3E-C453107541CE}" srcId="{FC66B781-7542-4B82-B66E-B12743FC9EAF}" destId="{F01ECBE9-316C-424D-8055-B7A267B28D64}" srcOrd="3" destOrd="0" parTransId="{A2E97E0B-FC77-4026-B5BB-0A9EFE917E33}" sibTransId="{F727F4D8-41B2-442D-ADE3-715AD5C93D5F}"/>
    <dgm:cxn modelId="{34E190B9-1383-4A5E-8DF2-376EBFA57ED7}" srcId="{FC66B781-7542-4B82-B66E-B12743FC9EAF}" destId="{9587BFA4-2F1F-4676-95A0-A2D37431707A}" srcOrd="1" destOrd="0" parTransId="{03F96FF7-339A-4A4A-BE2F-4AD5F57BEBEA}" sibTransId="{F453E13D-7045-46AD-A45B-3642BB52261E}"/>
    <dgm:cxn modelId="{B85239CD-6DD5-411F-8651-C04C5A6974B3}" type="presOf" srcId="{299A45F3-F5DE-4987-8C18-CD520E19FEE1}" destId="{BD53A212-8C82-4884-B013-CD39060F7388}" srcOrd="0" destOrd="0" presId="urn:microsoft.com/office/officeart/2005/8/layout/cycle5"/>
    <dgm:cxn modelId="{6EB46DAE-F2CD-4D2C-B16F-608EF4509CD1}" srcId="{FC66B781-7542-4B82-B66E-B12743FC9EAF}" destId="{6EB72D14-52B4-4B74-93AE-ADF5FB325E79}" srcOrd="2" destOrd="0" parTransId="{D897CBFA-E91A-4C29-9A62-9F4890CD4D0A}" sibTransId="{1E0CAA2B-F67B-402F-8621-1D60D647B49F}"/>
    <dgm:cxn modelId="{A284CCA1-263F-40F9-934D-723533482630}" type="presOf" srcId="{9587BFA4-2F1F-4676-95A0-A2D37431707A}" destId="{53B7E398-6096-436A-941D-5440B5DC785D}" srcOrd="0" destOrd="0" presId="urn:microsoft.com/office/officeart/2005/8/layout/cycle5"/>
    <dgm:cxn modelId="{B172D6E4-B73E-4C58-9F64-6E09CDA457F1}" type="presOf" srcId="{EBAC2409-7F58-4CC8-B953-06F286864844}" destId="{1B9A685A-162E-4358-97DA-37D91DF1536B}" srcOrd="0" destOrd="0" presId="urn:microsoft.com/office/officeart/2005/8/layout/cycle5"/>
    <dgm:cxn modelId="{09E5DD27-9E53-48FD-9698-010797CBB09B}" srcId="{FC66B781-7542-4B82-B66E-B12743FC9EAF}" destId="{0C8ACBDF-F51F-4CC4-A42A-0EFED17F5D9E}" srcOrd="0" destOrd="0" parTransId="{3F514829-9DF5-4E9D-88A7-3291CB01F5E2}" sibTransId="{DC3F303D-B911-49AB-950A-2E7973E72FD0}"/>
    <dgm:cxn modelId="{84F32947-DE1F-4212-96C0-C6E5B46276CD}" type="presOf" srcId="{F727F4D8-41B2-442D-ADE3-715AD5C93D5F}" destId="{C0391C6D-8099-4F51-8886-A1EBBCC18689}" srcOrd="0" destOrd="0" presId="urn:microsoft.com/office/officeart/2005/8/layout/cycle5"/>
    <dgm:cxn modelId="{26EC71CB-EEC9-4F88-9333-C433EF5A3A28}" type="presOf" srcId="{6EB72D14-52B4-4B74-93AE-ADF5FB325E79}" destId="{31CBE216-C296-4651-A846-300085EAADC1}" srcOrd="0" destOrd="0" presId="urn:microsoft.com/office/officeart/2005/8/layout/cycle5"/>
    <dgm:cxn modelId="{B9EA8DF5-F422-4712-B1C8-6A2E308F215E}" type="presParOf" srcId="{8A337130-1E64-4677-867A-615D389BD8E2}" destId="{1C758445-E573-414D-BCAA-195AD4E3E920}" srcOrd="0" destOrd="0" presId="urn:microsoft.com/office/officeart/2005/8/layout/cycle5"/>
    <dgm:cxn modelId="{EC429713-4D48-45C0-9B22-5E9785C06F68}" type="presParOf" srcId="{8A337130-1E64-4677-867A-615D389BD8E2}" destId="{7C8EDFB3-54F2-4AAB-9441-06F1E52430AB}" srcOrd="1" destOrd="0" presId="urn:microsoft.com/office/officeart/2005/8/layout/cycle5"/>
    <dgm:cxn modelId="{AD77FE02-C97C-453C-A314-B49869BC8E57}" type="presParOf" srcId="{8A337130-1E64-4677-867A-615D389BD8E2}" destId="{37C54A06-1B67-4997-9201-46ECBF7568BF}" srcOrd="2" destOrd="0" presId="urn:microsoft.com/office/officeart/2005/8/layout/cycle5"/>
    <dgm:cxn modelId="{25D44473-C4E1-4611-BDE7-2F287AAB3DD9}" type="presParOf" srcId="{8A337130-1E64-4677-867A-615D389BD8E2}" destId="{53B7E398-6096-436A-941D-5440B5DC785D}" srcOrd="3" destOrd="0" presId="urn:microsoft.com/office/officeart/2005/8/layout/cycle5"/>
    <dgm:cxn modelId="{80431BDE-33E8-4F98-85FF-D7F57C024053}" type="presParOf" srcId="{8A337130-1E64-4677-867A-615D389BD8E2}" destId="{800B2897-B5F1-4640-95E0-A48FACB3AC3F}" srcOrd="4" destOrd="0" presId="urn:microsoft.com/office/officeart/2005/8/layout/cycle5"/>
    <dgm:cxn modelId="{14ED6B92-4F50-43B1-B3A6-A6F1F30E7886}" type="presParOf" srcId="{8A337130-1E64-4677-867A-615D389BD8E2}" destId="{45DEF54C-39CF-4E62-90C0-75F115F79011}" srcOrd="5" destOrd="0" presId="urn:microsoft.com/office/officeart/2005/8/layout/cycle5"/>
    <dgm:cxn modelId="{4448EA9B-2BB7-47D7-BA1C-8F637137AC40}" type="presParOf" srcId="{8A337130-1E64-4677-867A-615D389BD8E2}" destId="{31CBE216-C296-4651-A846-300085EAADC1}" srcOrd="6" destOrd="0" presId="urn:microsoft.com/office/officeart/2005/8/layout/cycle5"/>
    <dgm:cxn modelId="{5E27B6B7-F9E9-4E7B-866F-C7866C327620}" type="presParOf" srcId="{8A337130-1E64-4677-867A-615D389BD8E2}" destId="{EE481B13-FCF4-464F-B749-83444692ACFF}" srcOrd="7" destOrd="0" presId="urn:microsoft.com/office/officeart/2005/8/layout/cycle5"/>
    <dgm:cxn modelId="{77B87635-90B8-498C-9E8D-A34D588842E3}" type="presParOf" srcId="{8A337130-1E64-4677-867A-615D389BD8E2}" destId="{243DFC8D-5C9F-449D-923D-4C1B5BBEA1E8}" srcOrd="8" destOrd="0" presId="urn:microsoft.com/office/officeart/2005/8/layout/cycle5"/>
    <dgm:cxn modelId="{5C24E6C6-529C-4E23-8200-96C75676F0EA}" type="presParOf" srcId="{8A337130-1E64-4677-867A-615D389BD8E2}" destId="{6DA7273E-BAAF-4813-88AA-6AB1D4F62B3B}" srcOrd="9" destOrd="0" presId="urn:microsoft.com/office/officeart/2005/8/layout/cycle5"/>
    <dgm:cxn modelId="{EE8E3AA9-1714-4F4C-B30F-C2C751DF506B}" type="presParOf" srcId="{8A337130-1E64-4677-867A-615D389BD8E2}" destId="{DF46E76B-E1E2-4343-937F-58639901D6D8}" srcOrd="10" destOrd="0" presId="urn:microsoft.com/office/officeart/2005/8/layout/cycle5"/>
    <dgm:cxn modelId="{80832A45-7865-4ABC-A129-3D5609825757}" type="presParOf" srcId="{8A337130-1E64-4677-867A-615D389BD8E2}" destId="{C0391C6D-8099-4F51-8886-A1EBBCC18689}" srcOrd="11" destOrd="0" presId="urn:microsoft.com/office/officeart/2005/8/layout/cycle5"/>
    <dgm:cxn modelId="{D4052C9D-52A5-4CE9-B7AE-1D08478A1C1F}" type="presParOf" srcId="{8A337130-1E64-4677-867A-615D389BD8E2}" destId="{1B9A685A-162E-4358-97DA-37D91DF1536B}" srcOrd="12" destOrd="0" presId="urn:microsoft.com/office/officeart/2005/8/layout/cycle5"/>
    <dgm:cxn modelId="{D4DBD0ED-0199-458A-B6EF-4936C3B6F300}" type="presParOf" srcId="{8A337130-1E64-4677-867A-615D389BD8E2}" destId="{C1730BDB-A21C-4E7B-A036-7CAF1517C449}" srcOrd="13" destOrd="0" presId="urn:microsoft.com/office/officeart/2005/8/layout/cycle5"/>
    <dgm:cxn modelId="{45862860-D020-4E59-B9DF-84E4121F3637}" type="presParOf" srcId="{8A337130-1E64-4677-867A-615D389BD8E2}" destId="{BD53A212-8C82-4884-B013-CD39060F7388}" srcOrd="14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8E568-C452-4541-B3D5-A69D9BF1C8D2}" type="doc">
      <dgm:prSet loTypeId="urn:microsoft.com/office/officeart/2005/8/layout/equation2" loCatId="process" qsTypeId="urn:microsoft.com/office/officeart/2005/8/quickstyle/simple1" qsCatId="simple" csTypeId="urn:microsoft.com/office/officeart/2005/8/colors/accent6_3" csCatId="accent6" phldr="1"/>
      <dgm:spPr/>
    </dgm:pt>
    <dgm:pt modelId="{9C31A435-EED3-4D99-819B-D2B57ECB762D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Єгиптяни  обожнювали свого правителя . Вони вважали його нащадком </a:t>
          </a:r>
          <a:r>
            <a:rPr lang="uk-UA" sz="1200" dirty="0" err="1" smtClean="0">
              <a:latin typeface="Times New Roman" pitchFamily="18" charset="0"/>
              <a:cs typeface="Times New Roman" pitchFamily="18" charset="0"/>
            </a:rPr>
            <a:t>богів.Без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 з фараона,так само як без сонця, неможливе життя на землі.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4BDB83F-8CB2-4F49-BFA5-B361B9EDFFE7}" type="parTrans" cxnId="{D8E976C6-4971-44C8-BFB1-A1A55D67E46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FD27778-1909-4942-AE09-4E1C8DC0D20B}" type="sibTrans" cxnId="{D8E976C6-4971-44C8-BFB1-A1A55D67E462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ED14BE6-1499-472A-95BF-A19BF782894A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І хоча влада у фараона необмежена, його життя, було нелегким,навіть виснажливим.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7B5E1C8-DCF5-4E5F-B0CA-A264AA3B3D56}" type="parTrans" cxnId="{A577BA47-4E17-4368-A577-0B6C87426DB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7A269D4-D67B-456C-A456-B65C8CFE3792}" type="sibTrans" cxnId="{A577BA47-4E17-4368-A577-0B6C87426DBC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596028D-2D79-4EF3-A2C5-6DE5F1519F83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Як можна пояснити різні погляди на одну історичну особу?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D16D10C-A044-4F81-BD31-C04E88A80B3B}" type="parTrans" cxnId="{EF1D8901-69A6-4A46-BB45-9FEE474E983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F67328F-05D1-4826-BB91-5A21F37CE49E}" type="sibTrans" cxnId="{EF1D8901-69A6-4A46-BB45-9FEE474E983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577BB69-5078-486B-B474-8FB8284E1B23}" type="pres">
      <dgm:prSet presAssocID="{6108E568-C452-4541-B3D5-A69D9BF1C8D2}" presName="Name0" presStyleCnt="0">
        <dgm:presLayoutVars>
          <dgm:dir/>
          <dgm:resizeHandles val="exact"/>
        </dgm:presLayoutVars>
      </dgm:prSet>
      <dgm:spPr/>
    </dgm:pt>
    <dgm:pt modelId="{DB3D7BC4-BDAE-43EB-A341-AD5331233552}" type="pres">
      <dgm:prSet presAssocID="{6108E568-C452-4541-B3D5-A69D9BF1C8D2}" presName="vNodes" presStyleCnt="0"/>
      <dgm:spPr/>
    </dgm:pt>
    <dgm:pt modelId="{50EBB2F9-0927-4EE2-81A0-DC16F2F6699D}" type="pres">
      <dgm:prSet presAssocID="{9C31A435-EED3-4D99-819B-D2B57ECB762D}" presName="node" presStyleLbl="node1" presStyleIdx="0" presStyleCnt="3" custScaleX="181950" custScaleY="157173" custLinFactNeighborX="1727" custLinFactNeighborY="8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BE119-C7B6-46AF-A165-72D560030A2C}" type="pres">
      <dgm:prSet presAssocID="{8FD27778-1909-4942-AE09-4E1C8DC0D20B}" presName="spacerT" presStyleCnt="0"/>
      <dgm:spPr/>
    </dgm:pt>
    <dgm:pt modelId="{7C47E4CC-13DF-4F2E-B2CB-479E1353D6EC}" type="pres">
      <dgm:prSet presAssocID="{8FD27778-1909-4942-AE09-4E1C8DC0D20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483C637-2A4E-490F-B849-2F335300FC9E}" type="pres">
      <dgm:prSet presAssocID="{8FD27778-1909-4942-AE09-4E1C8DC0D20B}" presName="spacerB" presStyleCnt="0"/>
      <dgm:spPr/>
    </dgm:pt>
    <dgm:pt modelId="{8FF5FF28-3399-41F8-BFB1-B6EF6CE5E97A}" type="pres">
      <dgm:prSet presAssocID="{5ED14BE6-1499-472A-95BF-A19BF782894A}" presName="node" presStyleLbl="node1" presStyleIdx="1" presStyleCnt="3" custScaleX="178497" custScaleY="159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419C9-CF2D-4B07-83E4-B764FCD99704}" type="pres">
      <dgm:prSet presAssocID="{6108E568-C452-4541-B3D5-A69D9BF1C8D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29F9407-FBB4-4C07-B82F-F982B19A080B}" type="pres">
      <dgm:prSet presAssocID="{6108E568-C452-4541-B3D5-A69D9BF1C8D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8D11EA-9D09-4236-B26B-550EA4FDBC59}" type="pres">
      <dgm:prSet presAssocID="{6108E568-C452-4541-B3D5-A69D9BF1C8D2}" presName="lastNode" presStyleLbl="node1" presStyleIdx="2" presStyleCnt="3" custScaleX="80000" custScaleY="67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70018-909A-47AF-9DC6-46C5F4CE8582}" type="presOf" srcId="{D7A269D4-D67B-456C-A456-B65C8CFE3792}" destId="{829F9407-FBB4-4C07-B82F-F982B19A080B}" srcOrd="1" destOrd="0" presId="urn:microsoft.com/office/officeart/2005/8/layout/equation2"/>
    <dgm:cxn modelId="{39E7A30E-2953-4025-A875-DC8168C26215}" type="presOf" srcId="{6108E568-C452-4541-B3D5-A69D9BF1C8D2}" destId="{2577BB69-5078-486B-B474-8FB8284E1B23}" srcOrd="0" destOrd="0" presId="urn:microsoft.com/office/officeart/2005/8/layout/equation2"/>
    <dgm:cxn modelId="{14A17D93-8DA4-46EF-A3DA-CFD8A0EF1C51}" type="presOf" srcId="{D7A269D4-D67B-456C-A456-B65C8CFE3792}" destId="{EC3419C9-CF2D-4B07-83E4-B764FCD99704}" srcOrd="0" destOrd="0" presId="urn:microsoft.com/office/officeart/2005/8/layout/equation2"/>
    <dgm:cxn modelId="{C82402BA-CEC4-4AA2-8B07-1E7015BB4574}" type="presOf" srcId="{9C31A435-EED3-4D99-819B-D2B57ECB762D}" destId="{50EBB2F9-0927-4EE2-81A0-DC16F2F6699D}" srcOrd="0" destOrd="0" presId="urn:microsoft.com/office/officeart/2005/8/layout/equation2"/>
    <dgm:cxn modelId="{A577BA47-4E17-4368-A577-0B6C87426DBC}" srcId="{6108E568-C452-4541-B3D5-A69D9BF1C8D2}" destId="{5ED14BE6-1499-472A-95BF-A19BF782894A}" srcOrd="1" destOrd="0" parTransId="{97B5E1C8-DCF5-4E5F-B0CA-A264AA3B3D56}" sibTransId="{D7A269D4-D67B-456C-A456-B65C8CFE3792}"/>
    <dgm:cxn modelId="{D8E976C6-4971-44C8-BFB1-A1A55D67E462}" srcId="{6108E568-C452-4541-B3D5-A69D9BF1C8D2}" destId="{9C31A435-EED3-4D99-819B-D2B57ECB762D}" srcOrd="0" destOrd="0" parTransId="{24BDB83F-8CB2-4F49-BFA5-B361B9EDFFE7}" sibTransId="{8FD27778-1909-4942-AE09-4E1C8DC0D20B}"/>
    <dgm:cxn modelId="{3554E28F-D57D-4B1A-95CB-F6279ACAC9A8}" type="presOf" srcId="{D596028D-2D79-4EF3-A2C5-6DE5F1519F83}" destId="{028D11EA-9D09-4236-B26B-550EA4FDBC59}" srcOrd="0" destOrd="0" presId="urn:microsoft.com/office/officeart/2005/8/layout/equation2"/>
    <dgm:cxn modelId="{3E387F3A-E707-4266-B0D6-F869751B6E9B}" type="presOf" srcId="{5ED14BE6-1499-472A-95BF-A19BF782894A}" destId="{8FF5FF28-3399-41F8-BFB1-B6EF6CE5E97A}" srcOrd="0" destOrd="0" presId="urn:microsoft.com/office/officeart/2005/8/layout/equation2"/>
    <dgm:cxn modelId="{EF1D8901-69A6-4A46-BB45-9FEE474E983D}" srcId="{6108E568-C452-4541-B3D5-A69D9BF1C8D2}" destId="{D596028D-2D79-4EF3-A2C5-6DE5F1519F83}" srcOrd="2" destOrd="0" parTransId="{4D16D10C-A044-4F81-BD31-C04E88A80B3B}" sibTransId="{1F67328F-05D1-4826-BB91-5A21F37CE49E}"/>
    <dgm:cxn modelId="{DE96CBA5-3561-4B31-8402-A9AE3271EB36}" type="presOf" srcId="{8FD27778-1909-4942-AE09-4E1C8DC0D20B}" destId="{7C47E4CC-13DF-4F2E-B2CB-479E1353D6EC}" srcOrd="0" destOrd="0" presId="urn:microsoft.com/office/officeart/2005/8/layout/equation2"/>
    <dgm:cxn modelId="{92B73678-A5B4-4C86-A17A-DAF2E498129A}" type="presParOf" srcId="{2577BB69-5078-486B-B474-8FB8284E1B23}" destId="{DB3D7BC4-BDAE-43EB-A341-AD5331233552}" srcOrd="0" destOrd="0" presId="urn:microsoft.com/office/officeart/2005/8/layout/equation2"/>
    <dgm:cxn modelId="{E42F43AC-840E-4F11-AB4F-BE452D272B75}" type="presParOf" srcId="{DB3D7BC4-BDAE-43EB-A341-AD5331233552}" destId="{50EBB2F9-0927-4EE2-81A0-DC16F2F6699D}" srcOrd="0" destOrd="0" presId="urn:microsoft.com/office/officeart/2005/8/layout/equation2"/>
    <dgm:cxn modelId="{D026221D-BF0F-46CC-85F1-45D85EC47733}" type="presParOf" srcId="{DB3D7BC4-BDAE-43EB-A341-AD5331233552}" destId="{754BE119-C7B6-46AF-A165-72D560030A2C}" srcOrd="1" destOrd="0" presId="urn:microsoft.com/office/officeart/2005/8/layout/equation2"/>
    <dgm:cxn modelId="{87A69E0B-74F1-4B5F-8B29-11EDB1EB7417}" type="presParOf" srcId="{DB3D7BC4-BDAE-43EB-A341-AD5331233552}" destId="{7C47E4CC-13DF-4F2E-B2CB-479E1353D6EC}" srcOrd="2" destOrd="0" presId="urn:microsoft.com/office/officeart/2005/8/layout/equation2"/>
    <dgm:cxn modelId="{0159C076-B081-41E9-8E72-D8266A63E4CA}" type="presParOf" srcId="{DB3D7BC4-BDAE-43EB-A341-AD5331233552}" destId="{B483C637-2A4E-490F-B849-2F335300FC9E}" srcOrd="3" destOrd="0" presId="urn:microsoft.com/office/officeart/2005/8/layout/equation2"/>
    <dgm:cxn modelId="{3CB85432-0179-405E-A3C4-B1FA59FD2C36}" type="presParOf" srcId="{DB3D7BC4-BDAE-43EB-A341-AD5331233552}" destId="{8FF5FF28-3399-41F8-BFB1-B6EF6CE5E97A}" srcOrd="4" destOrd="0" presId="urn:microsoft.com/office/officeart/2005/8/layout/equation2"/>
    <dgm:cxn modelId="{88CD3148-E657-4A3F-8B0E-626A06F0F507}" type="presParOf" srcId="{2577BB69-5078-486B-B474-8FB8284E1B23}" destId="{EC3419C9-CF2D-4B07-83E4-B764FCD99704}" srcOrd="1" destOrd="0" presId="urn:microsoft.com/office/officeart/2005/8/layout/equation2"/>
    <dgm:cxn modelId="{7453FEBF-1BA1-438B-ADC6-8F5FFB537BE8}" type="presParOf" srcId="{EC3419C9-CF2D-4B07-83E4-B764FCD99704}" destId="{829F9407-FBB4-4C07-B82F-F982B19A080B}" srcOrd="0" destOrd="0" presId="urn:microsoft.com/office/officeart/2005/8/layout/equation2"/>
    <dgm:cxn modelId="{A2261DE6-46F3-4206-8BB9-08A6EFE94E44}" type="presParOf" srcId="{2577BB69-5078-486B-B474-8FB8284E1B23}" destId="{028D11EA-9D09-4236-B26B-550EA4FDBC59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BE970-ABB8-4316-9BFA-3200C59515C4}" type="doc">
      <dgm:prSet loTypeId="urn:microsoft.com/office/officeart/2005/8/layout/hList7" loCatId="list" qsTypeId="urn:microsoft.com/office/officeart/2005/8/quickstyle/simple1" qsCatId="simple" csTypeId="urn:microsoft.com/office/officeart/2005/8/colors/accent6_4" csCatId="accent6" phldr="1"/>
      <dgm:spPr/>
    </dgm:pt>
    <dgm:pt modelId="{C4C8B115-62E6-4DA8-8FFC-BAE810E8E88E}">
      <dgm:prSet phldrT="[Текст]"/>
      <dgm:spPr/>
      <dgm:t>
        <a:bodyPr/>
        <a:lstStyle/>
        <a:p>
          <a:r>
            <a:rPr lang="uk-UA" dirty="0" smtClean="0"/>
            <a:t>Підводити учнів до протиріччя  і пропонувати самостійно його вирішити.</a:t>
          </a:r>
          <a:endParaRPr lang="ru-RU" dirty="0"/>
        </a:p>
      </dgm:t>
    </dgm:pt>
    <dgm:pt modelId="{8D17F2A3-9499-421C-9366-388564246F19}" type="parTrans" cxnId="{715571FD-E162-4727-91C5-19AAECFD1D26}">
      <dgm:prSet/>
      <dgm:spPr/>
      <dgm:t>
        <a:bodyPr/>
        <a:lstStyle/>
        <a:p>
          <a:endParaRPr lang="ru-RU"/>
        </a:p>
      </dgm:t>
    </dgm:pt>
    <dgm:pt modelId="{045F034A-4903-4348-A1C9-89CF9827130B}" type="sibTrans" cxnId="{715571FD-E162-4727-91C5-19AAECFD1D26}">
      <dgm:prSet/>
      <dgm:spPr/>
      <dgm:t>
        <a:bodyPr/>
        <a:lstStyle/>
        <a:p>
          <a:endParaRPr lang="ru-RU"/>
        </a:p>
      </dgm:t>
    </dgm:pt>
    <dgm:pt modelId="{4DE7904F-D134-42E1-BE08-178058DC5FF3}">
      <dgm:prSet phldrT="[Текст]"/>
      <dgm:spPr/>
      <dgm:t>
        <a:bodyPr/>
        <a:lstStyle/>
        <a:p>
          <a:r>
            <a:rPr lang="uk-UA" dirty="0" smtClean="0"/>
            <a:t>Спонукати учнів робити  порівняння, узагальнення, висновки із ситуацій, зіставляти факти</a:t>
          </a:r>
          <a:endParaRPr lang="ru-RU" dirty="0"/>
        </a:p>
      </dgm:t>
    </dgm:pt>
    <dgm:pt modelId="{8B586F96-B948-4F1C-9EAA-430854334843}" type="parTrans" cxnId="{C610C8AE-8311-404C-8390-62428889B58B}">
      <dgm:prSet/>
      <dgm:spPr/>
      <dgm:t>
        <a:bodyPr/>
        <a:lstStyle/>
        <a:p>
          <a:endParaRPr lang="ru-RU"/>
        </a:p>
      </dgm:t>
    </dgm:pt>
    <dgm:pt modelId="{78F57B67-86DD-4189-8A52-BF100A9379A7}" type="sibTrans" cxnId="{C610C8AE-8311-404C-8390-62428889B58B}">
      <dgm:prSet/>
      <dgm:spPr/>
      <dgm:t>
        <a:bodyPr/>
        <a:lstStyle/>
        <a:p>
          <a:endParaRPr lang="ru-RU"/>
        </a:p>
      </dgm:t>
    </dgm:pt>
    <dgm:pt modelId="{02B7D99D-C2C1-42E6-9A23-1D26E4E902FB}">
      <dgm:prSet phldrT="[Текст]"/>
      <dgm:spPr/>
      <dgm:t>
        <a:bodyPr/>
        <a:lstStyle/>
        <a:p>
          <a:r>
            <a:rPr lang="uk-UA" dirty="0" smtClean="0"/>
            <a:t>Визначати проблемні теоретичні та практичні завдання</a:t>
          </a:r>
          <a:endParaRPr lang="ru-RU" dirty="0"/>
        </a:p>
      </dgm:t>
    </dgm:pt>
    <dgm:pt modelId="{F03A4E57-595F-4D12-B588-D074391C60B7}" type="parTrans" cxnId="{463EACCC-8A28-4362-BB07-B3E77FD9FD0D}">
      <dgm:prSet/>
      <dgm:spPr/>
      <dgm:t>
        <a:bodyPr/>
        <a:lstStyle/>
        <a:p>
          <a:endParaRPr lang="ru-RU"/>
        </a:p>
      </dgm:t>
    </dgm:pt>
    <dgm:pt modelId="{0182316E-3A82-443A-BB07-453293BAACBE}" type="sibTrans" cxnId="{463EACCC-8A28-4362-BB07-B3E77FD9FD0D}">
      <dgm:prSet/>
      <dgm:spPr/>
      <dgm:t>
        <a:bodyPr/>
        <a:lstStyle/>
        <a:p>
          <a:endParaRPr lang="ru-RU"/>
        </a:p>
      </dgm:t>
    </dgm:pt>
    <dgm:pt modelId="{4D0A67AC-7703-4DB4-B88A-CAAC4DB369D4}">
      <dgm:prSet phldrT="[Текст]"/>
      <dgm:spPr/>
      <dgm:t>
        <a:bodyPr/>
        <a:lstStyle/>
        <a:p>
          <a:r>
            <a:rPr lang="uk-UA" dirty="0" smtClean="0"/>
            <a:t>Викладати різні точки зору на одне й те саме питання</a:t>
          </a:r>
          <a:endParaRPr lang="ru-RU" dirty="0"/>
        </a:p>
      </dgm:t>
    </dgm:pt>
    <dgm:pt modelId="{78B32135-7AA1-4FF1-8241-E8EB407F271E}" type="parTrans" cxnId="{7FE20E92-7040-4BD7-A317-F4C8883BAEED}">
      <dgm:prSet/>
      <dgm:spPr/>
      <dgm:t>
        <a:bodyPr/>
        <a:lstStyle/>
        <a:p>
          <a:endParaRPr lang="ru-RU"/>
        </a:p>
      </dgm:t>
    </dgm:pt>
    <dgm:pt modelId="{41962EFA-7119-454C-A2C5-A27339C2AC45}" type="sibTrans" cxnId="{7FE20E92-7040-4BD7-A317-F4C8883BAEED}">
      <dgm:prSet/>
      <dgm:spPr/>
      <dgm:t>
        <a:bodyPr/>
        <a:lstStyle/>
        <a:p>
          <a:endParaRPr lang="ru-RU"/>
        </a:p>
      </dgm:t>
    </dgm:pt>
    <dgm:pt modelId="{60AC87AB-A169-4006-BE94-4EF2CCAA8340}">
      <dgm:prSet phldrT="[Текст]"/>
      <dgm:spPr/>
      <dgm:t>
        <a:bodyPr/>
        <a:lstStyle/>
        <a:p>
          <a:r>
            <a:rPr lang="uk-UA" dirty="0" smtClean="0"/>
            <a:t>Пропонувати учням  розглянути  явище  з різних  позицій</a:t>
          </a:r>
          <a:endParaRPr lang="ru-RU" dirty="0"/>
        </a:p>
      </dgm:t>
    </dgm:pt>
    <dgm:pt modelId="{FFCAABAB-807D-4268-8AA6-6F6E1EDF8076}" type="parTrans" cxnId="{1D5F8B26-29FB-4FE0-A658-1FEE91F39172}">
      <dgm:prSet/>
      <dgm:spPr/>
      <dgm:t>
        <a:bodyPr/>
        <a:lstStyle/>
        <a:p>
          <a:endParaRPr lang="ru-RU"/>
        </a:p>
      </dgm:t>
    </dgm:pt>
    <dgm:pt modelId="{F2DA60EA-DF76-4313-980E-769C107356C1}" type="sibTrans" cxnId="{1D5F8B26-29FB-4FE0-A658-1FEE91F39172}">
      <dgm:prSet/>
      <dgm:spPr/>
      <dgm:t>
        <a:bodyPr/>
        <a:lstStyle/>
        <a:p>
          <a:endParaRPr lang="ru-RU"/>
        </a:p>
      </dgm:t>
    </dgm:pt>
    <dgm:pt modelId="{7532A6C2-80A8-4CAF-92AE-A0714CBAF5BA}" type="pres">
      <dgm:prSet presAssocID="{C5EBE970-ABB8-4316-9BFA-3200C59515C4}" presName="Name0" presStyleCnt="0">
        <dgm:presLayoutVars>
          <dgm:dir/>
          <dgm:resizeHandles val="exact"/>
        </dgm:presLayoutVars>
      </dgm:prSet>
      <dgm:spPr/>
    </dgm:pt>
    <dgm:pt modelId="{0E1F7E8F-0F76-4841-98B6-563168585485}" type="pres">
      <dgm:prSet presAssocID="{C5EBE970-ABB8-4316-9BFA-3200C59515C4}" presName="fgShape" presStyleLbl="fgShp" presStyleIdx="0" presStyleCnt="1"/>
      <dgm:spPr/>
    </dgm:pt>
    <dgm:pt modelId="{BCCA28FF-B962-41AF-9095-A5FFC988CD2C}" type="pres">
      <dgm:prSet presAssocID="{C5EBE970-ABB8-4316-9BFA-3200C59515C4}" presName="linComp" presStyleCnt="0"/>
      <dgm:spPr/>
    </dgm:pt>
    <dgm:pt modelId="{BBCC8F68-A61F-4D14-B79D-8037824C99E6}" type="pres">
      <dgm:prSet presAssocID="{C4C8B115-62E6-4DA8-8FFC-BAE810E8E88E}" presName="compNode" presStyleCnt="0"/>
      <dgm:spPr/>
    </dgm:pt>
    <dgm:pt modelId="{A86E3617-421E-4ADA-8952-7B485C9998A2}" type="pres">
      <dgm:prSet presAssocID="{C4C8B115-62E6-4DA8-8FFC-BAE810E8E88E}" presName="bkgdShape" presStyleLbl="node1" presStyleIdx="0" presStyleCnt="5"/>
      <dgm:spPr/>
      <dgm:t>
        <a:bodyPr/>
        <a:lstStyle/>
        <a:p>
          <a:endParaRPr lang="ru-RU"/>
        </a:p>
      </dgm:t>
    </dgm:pt>
    <dgm:pt modelId="{08B46A29-FC5A-4F54-A7CA-711ABA16CF0A}" type="pres">
      <dgm:prSet presAssocID="{C4C8B115-62E6-4DA8-8FFC-BAE810E8E88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27FA6-69AC-45B6-83ED-D9C982E6AB84}" type="pres">
      <dgm:prSet presAssocID="{C4C8B115-62E6-4DA8-8FFC-BAE810E8E88E}" presName="invisiNode" presStyleLbl="node1" presStyleIdx="0" presStyleCnt="5"/>
      <dgm:spPr/>
    </dgm:pt>
    <dgm:pt modelId="{339D7571-1447-4D49-9DCB-8A7D085F3D3A}" type="pres">
      <dgm:prSet presAssocID="{C4C8B115-62E6-4DA8-8FFC-BAE810E8E88E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5F755A-B7FF-4C19-8661-2EFAEFA65FF4}" type="pres">
      <dgm:prSet presAssocID="{045F034A-4903-4348-A1C9-89CF982713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F738A9-7F72-4769-B855-BC6F07A0FC14}" type="pres">
      <dgm:prSet presAssocID="{4D0A67AC-7703-4DB4-B88A-CAAC4DB369D4}" presName="compNode" presStyleCnt="0"/>
      <dgm:spPr/>
    </dgm:pt>
    <dgm:pt modelId="{7B073511-7E55-4AB4-8AEC-A1BFA454E9EA}" type="pres">
      <dgm:prSet presAssocID="{4D0A67AC-7703-4DB4-B88A-CAAC4DB369D4}" presName="bkgdShape" presStyleLbl="node1" presStyleIdx="1" presStyleCnt="5"/>
      <dgm:spPr/>
      <dgm:t>
        <a:bodyPr/>
        <a:lstStyle/>
        <a:p>
          <a:endParaRPr lang="ru-RU"/>
        </a:p>
      </dgm:t>
    </dgm:pt>
    <dgm:pt modelId="{2FFC7D2A-2FA2-44B1-93F9-5853534CAA79}" type="pres">
      <dgm:prSet presAssocID="{4D0A67AC-7703-4DB4-B88A-CAAC4DB369D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DDA43-318A-487B-9C58-F779FEEFF96C}" type="pres">
      <dgm:prSet presAssocID="{4D0A67AC-7703-4DB4-B88A-CAAC4DB369D4}" presName="invisiNode" presStyleLbl="node1" presStyleIdx="1" presStyleCnt="5"/>
      <dgm:spPr/>
    </dgm:pt>
    <dgm:pt modelId="{0BE2E189-3FE9-46A9-8060-A5F0F103B974}" type="pres">
      <dgm:prSet presAssocID="{4D0A67AC-7703-4DB4-B88A-CAAC4DB369D4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0C46E1-ADFD-4C58-A487-187A3A3EFDA8}" type="pres">
      <dgm:prSet presAssocID="{41962EFA-7119-454C-A2C5-A27339C2AC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7D899D-3CC9-45C0-9D8A-D1BBFB3C45A6}" type="pres">
      <dgm:prSet presAssocID="{60AC87AB-A169-4006-BE94-4EF2CCAA8340}" presName="compNode" presStyleCnt="0"/>
      <dgm:spPr/>
    </dgm:pt>
    <dgm:pt modelId="{F2FC3B91-0E86-49B6-8183-B32C5F054C33}" type="pres">
      <dgm:prSet presAssocID="{60AC87AB-A169-4006-BE94-4EF2CCAA8340}" presName="bkgdShape" presStyleLbl="node1" presStyleIdx="2" presStyleCnt="5"/>
      <dgm:spPr/>
      <dgm:t>
        <a:bodyPr/>
        <a:lstStyle/>
        <a:p>
          <a:endParaRPr lang="ru-RU"/>
        </a:p>
      </dgm:t>
    </dgm:pt>
    <dgm:pt modelId="{C7D91AD1-6695-4D63-AEFA-1A88009FEF7F}" type="pres">
      <dgm:prSet presAssocID="{60AC87AB-A169-4006-BE94-4EF2CCAA834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E5A53-0DBC-45FE-8B68-436ED1B8590F}" type="pres">
      <dgm:prSet presAssocID="{60AC87AB-A169-4006-BE94-4EF2CCAA8340}" presName="invisiNode" presStyleLbl="node1" presStyleIdx="2" presStyleCnt="5"/>
      <dgm:spPr/>
    </dgm:pt>
    <dgm:pt modelId="{B1A2610D-3A47-44B8-BB98-C70F2535E724}" type="pres">
      <dgm:prSet presAssocID="{60AC87AB-A169-4006-BE94-4EF2CCAA834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61C5E7-61A9-488B-8BB6-F1DAB157A126}" type="pres">
      <dgm:prSet presAssocID="{F2DA60EA-DF76-4313-980E-769C107356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1ECF36-E882-4E16-9983-D3E195AB0D62}" type="pres">
      <dgm:prSet presAssocID="{4DE7904F-D134-42E1-BE08-178058DC5FF3}" presName="compNode" presStyleCnt="0"/>
      <dgm:spPr/>
    </dgm:pt>
    <dgm:pt modelId="{BD49D1F2-ADE9-41B3-A73E-4E275C62E669}" type="pres">
      <dgm:prSet presAssocID="{4DE7904F-D134-42E1-BE08-178058DC5FF3}" presName="bkgdShape" presStyleLbl="node1" presStyleIdx="3" presStyleCnt="5"/>
      <dgm:spPr/>
      <dgm:t>
        <a:bodyPr/>
        <a:lstStyle/>
        <a:p>
          <a:endParaRPr lang="ru-RU"/>
        </a:p>
      </dgm:t>
    </dgm:pt>
    <dgm:pt modelId="{690FEF73-C3B0-409F-A248-6DAD26D26823}" type="pres">
      <dgm:prSet presAssocID="{4DE7904F-D134-42E1-BE08-178058DC5FF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6F6F3-D575-4A57-A923-9744B405CAB3}" type="pres">
      <dgm:prSet presAssocID="{4DE7904F-D134-42E1-BE08-178058DC5FF3}" presName="invisiNode" presStyleLbl="node1" presStyleIdx="3" presStyleCnt="5"/>
      <dgm:spPr/>
    </dgm:pt>
    <dgm:pt modelId="{9BE16A5D-FEC9-47A3-8AC9-A6DD9C92FD2E}" type="pres">
      <dgm:prSet presAssocID="{4DE7904F-D134-42E1-BE08-178058DC5FF3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E9C41F-86DF-4EF2-9A14-50D05137B940}" type="pres">
      <dgm:prSet presAssocID="{78F57B67-86DD-4189-8A52-BF100A9379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6A6DB7-8985-40AA-BD60-E3A4C92D03BE}" type="pres">
      <dgm:prSet presAssocID="{02B7D99D-C2C1-42E6-9A23-1D26E4E902FB}" presName="compNode" presStyleCnt="0"/>
      <dgm:spPr/>
    </dgm:pt>
    <dgm:pt modelId="{877EDA96-E715-46F1-8DEE-0F17C9A40143}" type="pres">
      <dgm:prSet presAssocID="{02B7D99D-C2C1-42E6-9A23-1D26E4E902FB}" presName="bkgdShape" presStyleLbl="node1" presStyleIdx="4" presStyleCnt="5"/>
      <dgm:spPr/>
      <dgm:t>
        <a:bodyPr/>
        <a:lstStyle/>
        <a:p>
          <a:endParaRPr lang="ru-RU"/>
        </a:p>
      </dgm:t>
    </dgm:pt>
    <dgm:pt modelId="{A735374D-B27A-4C7B-A272-7BA461402F38}" type="pres">
      <dgm:prSet presAssocID="{02B7D99D-C2C1-42E6-9A23-1D26E4E902F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C794-353D-4BAD-BF91-6C55A8CEC48E}" type="pres">
      <dgm:prSet presAssocID="{02B7D99D-C2C1-42E6-9A23-1D26E4E902FB}" presName="invisiNode" presStyleLbl="node1" presStyleIdx="4" presStyleCnt="5"/>
      <dgm:spPr/>
    </dgm:pt>
    <dgm:pt modelId="{4099EC91-6949-4F64-93AA-C9F3148AB9DD}" type="pres">
      <dgm:prSet presAssocID="{02B7D99D-C2C1-42E6-9A23-1D26E4E902FB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63CD275-06C1-4C2F-A20B-1DEA540FB09D}" type="presOf" srcId="{78F57B67-86DD-4189-8A52-BF100A9379A7}" destId="{A0E9C41F-86DF-4EF2-9A14-50D05137B940}" srcOrd="0" destOrd="0" presId="urn:microsoft.com/office/officeart/2005/8/layout/hList7"/>
    <dgm:cxn modelId="{1D5F8B26-29FB-4FE0-A658-1FEE91F39172}" srcId="{C5EBE970-ABB8-4316-9BFA-3200C59515C4}" destId="{60AC87AB-A169-4006-BE94-4EF2CCAA8340}" srcOrd="2" destOrd="0" parTransId="{FFCAABAB-807D-4268-8AA6-6F6E1EDF8076}" sibTransId="{F2DA60EA-DF76-4313-980E-769C107356C1}"/>
    <dgm:cxn modelId="{A266E52E-C5F2-4A58-964E-BACD418DE05C}" type="presOf" srcId="{60AC87AB-A169-4006-BE94-4EF2CCAA8340}" destId="{C7D91AD1-6695-4D63-AEFA-1A88009FEF7F}" srcOrd="1" destOrd="0" presId="urn:microsoft.com/office/officeart/2005/8/layout/hList7"/>
    <dgm:cxn modelId="{A3B3FD7B-EA1F-4861-8DC4-2C1D3FEDEEEE}" type="presOf" srcId="{4DE7904F-D134-42E1-BE08-178058DC5FF3}" destId="{690FEF73-C3B0-409F-A248-6DAD26D26823}" srcOrd="1" destOrd="0" presId="urn:microsoft.com/office/officeart/2005/8/layout/hList7"/>
    <dgm:cxn modelId="{727BB20F-0B22-4A4B-880D-8523A853D604}" type="presOf" srcId="{02B7D99D-C2C1-42E6-9A23-1D26E4E902FB}" destId="{A735374D-B27A-4C7B-A272-7BA461402F38}" srcOrd="1" destOrd="0" presId="urn:microsoft.com/office/officeart/2005/8/layout/hList7"/>
    <dgm:cxn modelId="{E847558A-4165-4A21-9FDB-191CB8ACED65}" type="presOf" srcId="{60AC87AB-A169-4006-BE94-4EF2CCAA8340}" destId="{F2FC3B91-0E86-49B6-8183-B32C5F054C33}" srcOrd="0" destOrd="0" presId="urn:microsoft.com/office/officeart/2005/8/layout/hList7"/>
    <dgm:cxn modelId="{5C5A6FA7-221F-4655-B109-55EC514CE16C}" type="presOf" srcId="{02B7D99D-C2C1-42E6-9A23-1D26E4E902FB}" destId="{877EDA96-E715-46F1-8DEE-0F17C9A40143}" srcOrd="0" destOrd="0" presId="urn:microsoft.com/office/officeart/2005/8/layout/hList7"/>
    <dgm:cxn modelId="{34CFCB0C-ADB6-4723-9BAB-7A6EBBB7B7BA}" type="presOf" srcId="{4D0A67AC-7703-4DB4-B88A-CAAC4DB369D4}" destId="{2FFC7D2A-2FA2-44B1-93F9-5853534CAA79}" srcOrd="1" destOrd="0" presId="urn:microsoft.com/office/officeart/2005/8/layout/hList7"/>
    <dgm:cxn modelId="{CC9A2113-A781-4462-BD0D-AA52DB5EA198}" type="presOf" srcId="{C4C8B115-62E6-4DA8-8FFC-BAE810E8E88E}" destId="{08B46A29-FC5A-4F54-A7CA-711ABA16CF0A}" srcOrd="1" destOrd="0" presId="urn:microsoft.com/office/officeart/2005/8/layout/hList7"/>
    <dgm:cxn modelId="{463EACCC-8A28-4362-BB07-B3E77FD9FD0D}" srcId="{C5EBE970-ABB8-4316-9BFA-3200C59515C4}" destId="{02B7D99D-C2C1-42E6-9A23-1D26E4E902FB}" srcOrd="4" destOrd="0" parTransId="{F03A4E57-595F-4D12-B588-D074391C60B7}" sibTransId="{0182316E-3A82-443A-BB07-453293BAACBE}"/>
    <dgm:cxn modelId="{931990B8-A8BC-4525-B555-78385D6A939C}" type="presOf" srcId="{045F034A-4903-4348-A1C9-89CF9827130B}" destId="{D55F755A-B7FF-4C19-8661-2EFAEFA65FF4}" srcOrd="0" destOrd="0" presId="urn:microsoft.com/office/officeart/2005/8/layout/hList7"/>
    <dgm:cxn modelId="{C610C8AE-8311-404C-8390-62428889B58B}" srcId="{C5EBE970-ABB8-4316-9BFA-3200C59515C4}" destId="{4DE7904F-D134-42E1-BE08-178058DC5FF3}" srcOrd="3" destOrd="0" parTransId="{8B586F96-B948-4F1C-9EAA-430854334843}" sibTransId="{78F57B67-86DD-4189-8A52-BF100A9379A7}"/>
    <dgm:cxn modelId="{46B1B86A-3811-4DF8-8D3C-1D903057D403}" type="presOf" srcId="{C4C8B115-62E6-4DA8-8FFC-BAE810E8E88E}" destId="{A86E3617-421E-4ADA-8952-7B485C9998A2}" srcOrd="0" destOrd="0" presId="urn:microsoft.com/office/officeart/2005/8/layout/hList7"/>
    <dgm:cxn modelId="{08D40713-7E63-4F94-BFC4-73F903D00477}" type="presOf" srcId="{41962EFA-7119-454C-A2C5-A27339C2AC45}" destId="{B90C46E1-ADFD-4C58-A487-187A3A3EFDA8}" srcOrd="0" destOrd="0" presId="urn:microsoft.com/office/officeart/2005/8/layout/hList7"/>
    <dgm:cxn modelId="{7FE20E92-7040-4BD7-A317-F4C8883BAEED}" srcId="{C5EBE970-ABB8-4316-9BFA-3200C59515C4}" destId="{4D0A67AC-7703-4DB4-B88A-CAAC4DB369D4}" srcOrd="1" destOrd="0" parTransId="{78B32135-7AA1-4FF1-8241-E8EB407F271E}" sibTransId="{41962EFA-7119-454C-A2C5-A27339C2AC45}"/>
    <dgm:cxn modelId="{F9517675-7F59-4B2E-B5CA-AF7746A345AB}" type="presOf" srcId="{4DE7904F-D134-42E1-BE08-178058DC5FF3}" destId="{BD49D1F2-ADE9-41B3-A73E-4E275C62E669}" srcOrd="0" destOrd="0" presId="urn:microsoft.com/office/officeart/2005/8/layout/hList7"/>
    <dgm:cxn modelId="{B49FF154-0AF8-432A-BCCC-9EC728FF9573}" type="presOf" srcId="{C5EBE970-ABB8-4316-9BFA-3200C59515C4}" destId="{7532A6C2-80A8-4CAF-92AE-A0714CBAF5BA}" srcOrd="0" destOrd="0" presId="urn:microsoft.com/office/officeart/2005/8/layout/hList7"/>
    <dgm:cxn modelId="{4BFCD266-4951-4D05-9F1C-F6CF5C538AF4}" type="presOf" srcId="{4D0A67AC-7703-4DB4-B88A-CAAC4DB369D4}" destId="{7B073511-7E55-4AB4-8AEC-A1BFA454E9EA}" srcOrd="0" destOrd="0" presId="urn:microsoft.com/office/officeart/2005/8/layout/hList7"/>
    <dgm:cxn modelId="{715571FD-E162-4727-91C5-19AAECFD1D26}" srcId="{C5EBE970-ABB8-4316-9BFA-3200C59515C4}" destId="{C4C8B115-62E6-4DA8-8FFC-BAE810E8E88E}" srcOrd="0" destOrd="0" parTransId="{8D17F2A3-9499-421C-9366-388564246F19}" sibTransId="{045F034A-4903-4348-A1C9-89CF9827130B}"/>
    <dgm:cxn modelId="{36F8ED0B-654E-4027-B3E2-0D1767FD6103}" type="presOf" srcId="{F2DA60EA-DF76-4313-980E-769C107356C1}" destId="{7561C5E7-61A9-488B-8BB6-F1DAB157A126}" srcOrd="0" destOrd="0" presId="urn:microsoft.com/office/officeart/2005/8/layout/hList7"/>
    <dgm:cxn modelId="{039072D4-A8F9-45FF-BC13-05FD68C45AE3}" type="presParOf" srcId="{7532A6C2-80A8-4CAF-92AE-A0714CBAF5BA}" destId="{0E1F7E8F-0F76-4841-98B6-563168585485}" srcOrd="0" destOrd="0" presId="urn:microsoft.com/office/officeart/2005/8/layout/hList7"/>
    <dgm:cxn modelId="{D409961E-5BFF-488A-A3A3-C8EFC220C5E9}" type="presParOf" srcId="{7532A6C2-80A8-4CAF-92AE-A0714CBAF5BA}" destId="{BCCA28FF-B962-41AF-9095-A5FFC988CD2C}" srcOrd="1" destOrd="0" presId="urn:microsoft.com/office/officeart/2005/8/layout/hList7"/>
    <dgm:cxn modelId="{308D81BB-34B9-4E32-8646-C67608005497}" type="presParOf" srcId="{BCCA28FF-B962-41AF-9095-A5FFC988CD2C}" destId="{BBCC8F68-A61F-4D14-B79D-8037824C99E6}" srcOrd="0" destOrd="0" presId="urn:microsoft.com/office/officeart/2005/8/layout/hList7"/>
    <dgm:cxn modelId="{8744C87F-7716-4E11-B2F0-9D1D2F472CB6}" type="presParOf" srcId="{BBCC8F68-A61F-4D14-B79D-8037824C99E6}" destId="{A86E3617-421E-4ADA-8952-7B485C9998A2}" srcOrd="0" destOrd="0" presId="urn:microsoft.com/office/officeart/2005/8/layout/hList7"/>
    <dgm:cxn modelId="{78B80D0E-B99E-4EEB-99B8-320C0E38DEA6}" type="presParOf" srcId="{BBCC8F68-A61F-4D14-B79D-8037824C99E6}" destId="{08B46A29-FC5A-4F54-A7CA-711ABA16CF0A}" srcOrd="1" destOrd="0" presId="urn:microsoft.com/office/officeart/2005/8/layout/hList7"/>
    <dgm:cxn modelId="{958E1842-09CC-4686-8809-2C6A06F5DA91}" type="presParOf" srcId="{BBCC8F68-A61F-4D14-B79D-8037824C99E6}" destId="{A5727FA6-69AC-45B6-83ED-D9C982E6AB84}" srcOrd="2" destOrd="0" presId="urn:microsoft.com/office/officeart/2005/8/layout/hList7"/>
    <dgm:cxn modelId="{1C9D3C6B-B87C-478B-9634-8A7BD6C2D985}" type="presParOf" srcId="{BBCC8F68-A61F-4D14-B79D-8037824C99E6}" destId="{339D7571-1447-4D49-9DCB-8A7D085F3D3A}" srcOrd="3" destOrd="0" presId="urn:microsoft.com/office/officeart/2005/8/layout/hList7"/>
    <dgm:cxn modelId="{9CE8E1E6-50A6-4D3B-903E-110EEFEC52A7}" type="presParOf" srcId="{BCCA28FF-B962-41AF-9095-A5FFC988CD2C}" destId="{D55F755A-B7FF-4C19-8661-2EFAEFA65FF4}" srcOrd="1" destOrd="0" presId="urn:microsoft.com/office/officeart/2005/8/layout/hList7"/>
    <dgm:cxn modelId="{7DC35289-FFB7-4852-8781-00791DAC3201}" type="presParOf" srcId="{BCCA28FF-B962-41AF-9095-A5FFC988CD2C}" destId="{8CF738A9-7F72-4769-B855-BC6F07A0FC14}" srcOrd="2" destOrd="0" presId="urn:microsoft.com/office/officeart/2005/8/layout/hList7"/>
    <dgm:cxn modelId="{25DAD4C4-A94F-4BC9-9BBA-65D052EA4563}" type="presParOf" srcId="{8CF738A9-7F72-4769-B855-BC6F07A0FC14}" destId="{7B073511-7E55-4AB4-8AEC-A1BFA454E9EA}" srcOrd="0" destOrd="0" presId="urn:microsoft.com/office/officeart/2005/8/layout/hList7"/>
    <dgm:cxn modelId="{3BB2FBA7-197F-4BC0-8633-A76A9B957952}" type="presParOf" srcId="{8CF738A9-7F72-4769-B855-BC6F07A0FC14}" destId="{2FFC7D2A-2FA2-44B1-93F9-5853534CAA79}" srcOrd="1" destOrd="0" presId="urn:microsoft.com/office/officeart/2005/8/layout/hList7"/>
    <dgm:cxn modelId="{DBD10C3E-7779-4465-B426-9DB3DC5EFF66}" type="presParOf" srcId="{8CF738A9-7F72-4769-B855-BC6F07A0FC14}" destId="{888DDA43-318A-487B-9C58-F779FEEFF96C}" srcOrd="2" destOrd="0" presId="urn:microsoft.com/office/officeart/2005/8/layout/hList7"/>
    <dgm:cxn modelId="{661626C6-229A-49F4-8FCF-23B6E5281266}" type="presParOf" srcId="{8CF738A9-7F72-4769-B855-BC6F07A0FC14}" destId="{0BE2E189-3FE9-46A9-8060-A5F0F103B974}" srcOrd="3" destOrd="0" presId="urn:microsoft.com/office/officeart/2005/8/layout/hList7"/>
    <dgm:cxn modelId="{C14201E2-3E4D-4EFB-8D35-7384EC33436F}" type="presParOf" srcId="{BCCA28FF-B962-41AF-9095-A5FFC988CD2C}" destId="{B90C46E1-ADFD-4C58-A487-187A3A3EFDA8}" srcOrd="3" destOrd="0" presId="urn:microsoft.com/office/officeart/2005/8/layout/hList7"/>
    <dgm:cxn modelId="{7CB6E7F7-D9AC-49BE-A8FF-622D9AF4CC9F}" type="presParOf" srcId="{BCCA28FF-B962-41AF-9095-A5FFC988CD2C}" destId="{0A7D899D-3CC9-45C0-9D8A-D1BBFB3C45A6}" srcOrd="4" destOrd="0" presId="urn:microsoft.com/office/officeart/2005/8/layout/hList7"/>
    <dgm:cxn modelId="{16AD4D22-E129-49D9-B995-53694633F790}" type="presParOf" srcId="{0A7D899D-3CC9-45C0-9D8A-D1BBFB3C45A6}" destId="{F2FC3B91-0E86-49B6-8183-B32C5F054C33}" srcOrd="0" destOrd="0" presId="urn:microsoft.com/office/officeart/2005/8/layout/hList7"/>
    <dgm:cxn modelId="{E2FA01D8-3569-4DFB-B443-35BC2DD2DC60}" type="presParOf" srcId="{0A7D899D-3CC9-45C0-9D8A-D1BBFB3C45A6}" destId="{C7D91AD1-6695-4D63-AEFA-1A88009FEF7F}" srcOrd="1" destOrd="0" presId="urn:microsoft.com/office/officeart/2005/8/layout/hList7"/>
    <dgm:cxn modelId="{6B2164C5-D32B-449E-B002-AF0CE7CB4F36}" type="presParOf" srcId="{0A7D899D-3CC9-45C0-9D8A-D1BBFB3C45A6}" destId="{F9AE5A53-0DBC-45FE-8B68-436ED1B8590F}" srcOrd="2" destOrd="0" presId="urn:microsoft.com/office/officeart/2005/8/layout/hList7"/>
    <dgm:cxn modelId="{19A168BC-E033-4293-A313-1EA377466BAD}" type="presParOf" srcId="{0A7D899D-3CC9-45C0-9D8A-D1BBFB3C45A6}" destId="{B1A2610D-3A47-44B8-BB98-C70F2535E724}" srcOrd="3" destOrd="0" presId="urn:microsoft.com/office/officeart/2005/8/layout/hList7"/>
    <dgm:cxn modelId="{E79BEC2D-4C51-4097-AC8C-363B476E1EC8}" type="presParOf" srcId="{BCCA28FF-B962-41AF-9095-A5FFC988CD2C}" destId="{7561C5E7-61A9-488B-8BB6-F1DAB157A126}" srcOrd="5" destOrd="0" presId="urn:microsoft.com/office/officeart/2005/8/layout/hList7"/>
    <dgm:cxn modelId="{8DB78F67-33C6-4364-9768-773E3EF3DB33}" type="presParOf" srcId="{BCCA28FF-B962-41AF-9095-A5FFC988CD2C}" destId="{D51ECF36-E882-4E16-9983-D3E195AB0D62}" srcOrd="6" destOrd="0" presId="urn:microsoft.com/office/officeart/2005/8/layout/hList7"/>
    <dgm:cxn modelId="{C52A649F-5F92-402B-A46F-B6B95740C494}" type="presParOf" srcId="{D51ECF36-E882-4E16-9983-D3E195AB0D62}" destId="{BD49D1F2-ADE9-41B3-A73E-4E275C62E669}" srcOrd="0" destOrd="0" presId="urn:microsoft.com/office/officeart/2005/8/layout/hList7"/>
    <dgm:cxn modelId="{C34DD636-2419-4727-A0F0-846D70E0642A}" type="presParOf" srcId="{D51ECF36-E882-4E16-9983-D3E195AB0D62}" destId="{690FEF73-C3B0-409F-A248-6DAD26D26823}" srcOrd="1" destOrd="0" presId="urn:microsoft.com/office/officeart/2005/8/layout/hList7"/>
    <dgm:cxn modelId="{2F0EA02C-4AD4-4FAB-8C38-A64516A6FF01}" type="presParOf" srcId="{D51ECF36-E882-4E16-9983-D3E195AB0D62}" destId="{7B56F6F3-D575-4A57-A923-9744B405CAB3}" srcOrd="2" destOrd="0" presId="urn:microsoft.com/office/officeart/2005/8/layout/hList7"/>
    <dgm:cxn modelId="{5A53CC3D-56D0-42F5-9DD0-FF6225CDE354}" type="presParOf" srcId="{D51ECF36-E882-4E16-9983-D3E195AB0D62}" destId="{9BE16A5D-FEC9-47A3-8AC9-A6DD9C92FD2E}" srcOrd="3" destOrd="0" presId="urn:microsoft.com/office/officeart/2005/8/layout/hList7"/>
    <dgm:cxn modelId="{7E7F4D62-796F-4F0C-B744-D35871054FC7}" type="presParOf" srcId="{BCCA28FF-B962-41AF-9095-A5FFC988CD2C}" destId="{A0E9C41F-86DF-4EF2-9A14-50D05137B940}" srcOrd="7" destOrd="0" presId="urn:microsoft.com/office/officeart/2005/8/layout/hList7"/>
    <dgm:cxn modelId="{4417FD22-0506-48F2-BCA0-C4398DA2E878}" type="presParOf" srcId="{BCCA28FF-B962-41AF-9095-A5FFC988CD2C}" destId="{996A6DB7-8985-40AA-BD60-E3A4C92D03BE}" srcOrd="8" destOrd="0" presId="urn:microsoft.com/office/officeart/2005/8/layout/hList7"/>
    <dgm:cxn modelId="{900C6292-7A75-4594-8114-389A75F5E5C7}" type="presParOf" srcId="{996A6DB7-8985-40AA-BD60-E3A4C92D03BE}" destId="{877EDA96-E715-46F1-8DEE-0F17C9A40143}" srcOrd="0" destOrd="0" presId="urn:microsoft.com/office/officeart/2005/8/layout/hList7"/>
    <dgm:cxn modelId="{4F80AAD3-785C-4350-AABB-875043C6BCA0}" type="presParOf" srcId="{996A6DB7-8985-40AA-BD60-E3A4C92D03BE}" destId="{A735374D-B27A-4C7B-A272-7BA461402F38}" srcOrd="1" destOrd="0" presId="urn:microsoft.com/office/officeart/2005/8/layout/hList7"/>
    <dgm:cxn modelId="{D4CDD185-85C1-48B8-870B-5913B6E954A3}" type="presParOf" srcId="{996A6DB7-8985-40AA-BD60-E3A4C92D03BE}" destId="{838AC794-353D-4BAD-BF91-6C55A8CEC48E}" srcOrd="2" destOrd="0" presId="urn:microsoft.com/office/officeart/2005/8/layout/hList7"/>
    <dgm:cxn modelId="{76333484-DAB5-4CAB-BE1E-D982DF80BEE7}" type="presParOf" srcId="{996A6DB7-8985-40AA-BD60-E3A4C92D03BE}" destId="{4099EC91-6949-4F64-93AA-C9F3148AB9DD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756108-4FF5-4050-AC32-9670F287A164}" type="doc">
      <dgm:prSet loTypeId="urn:microsoft.com/office/officeart/2005/8/layout/gear1" loCatId="relationship" qsTypeId="urn:microsoft.com/office/officeart/2005/8/quickstyle/simple1" qsCatId="simple" csTypeId="urn:microsoft.com/office/officeart/2005/8/colors/accent6_3" csCatId="accent6" phldr="1"/>
      <dgm:spPr/>
    </dgm:pt>
    <dgm:pt modelId="{86D22C76-0FE7-41EF-B9F6-152E314E5140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Визначення особливостей проблемного навчання в різних видах розумової діяльності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BB66C61-E72A-4D91-8E1A-257D02E63A27}" type="parTrans" cxnId="{2C17CF9C-1039-4AAF-AAB8-6C5736FE7470}">
      <dgm:prSet/>
      <dgm:spPr/>
      <dgm:t>
        <a:bodyPr/>
        <a:lstStyle/>
        <a:p>
          <a:endParaRPr lang="ru-RU"/>
        </a:p>
      </dgm:t>
    </dgm:pt>
    <dgm:pt modelId="{A1227C26-8704-4FB5-8482-FC6CF22C831D}" type="sibTrans" cxnId="{2C17CF9C-1039-4AAF-AAB8-6C5736FE7470}">
      <dgm:prSet/>
      <dgm:spPr/>
      <dgm:t>
        <a:bodyPr/>
        <a:lstStyle/>
        <a:p>
          <a:endParaRPr lang="ru-RU"/>
        </a:p>
      </dgm:t>
    </dgm:pt>
    <dgm:pt modelId="{CDBB44C8-B873-48D2-9B1D-BE8A5C1EF9A9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Відбір найбільш актуальних суттєвих задач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6D5356-7C23-46A7-ADC0-EAC173EA0B75}" type="parTrans" cxnId="{A30A73E8-35E1-43E9-8000-5987F30FDB89}">
      <dgm:prSet/>
      <dgm:spPr/>
      <dgm:t>
        <a:bodyPr/>
        <a:lstStyle/>
        <a:p>
          <a:endParaRPr lang="ru-RU"/>
        </a:p>
      </dgm:t>
    </dgm:pt>
    <dgm:pt modelId="{FBEEBF57-D7CC-4658-AB7E-CAA08AF487ED}" type="sibTrans" cxnId="{A30A73E8-35E1-43E9-8000-5987F30FDB89}">
      <dgm:prSet/>
      <dgm:spPr/>
      <dgm:t>
        <a:bodyPr/>
        <a:lstStyle/>
        <a:p>
          <a:endParaRPr lang="ru-RU"/>
        </a:p>
      </dgm:t>
    </dgm:pt>
    <dgm:pt modelId="{3225D4CA-416B-495E-9DEF-7141FF8BB55E}">
      <dgm:prSet phldrT="[Текст]" custT="1"/>
      <dgm:spPr/>
      <dgm:t>
        <a:bodyPr/>
        <a:lstStyle/>
        <a:p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Побудова оптимальної  системи проблемного навчання , користуючись  навчальними та методичними посібниками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A9764B8-DC57-4E13-8AC4-4DD38737CFA7}" type="sibTrans" cxnId="{8DEB2B52-CC84-4F85-A922-072664A68A55}">
      <dgm:prSet/>
      <dgm:spPr/>
      <dgm:t>
        <a:bodyPr/>
        <a:lstStyle/>
        <a:p>
          <a:endParaRPr lang="ru-RU"/>
        </a:p>
      </dgm:t>
    </dgm:pt>
    <dgm:pt modelId="{57E131C6-A1D1-4C59-AA85-0F7B0D91C089}" type="parTrans" cxnId="{8DEB2B52-CC84-4F85-A922-072664A68A55}">
      <dgm:prSet/>
      <dgm:spPr/>
      <dgm:t>
        <a:bodyPr/>
        <a:lstStyle/>
        <a:p>
          <a:endParaRPr lang="ru-RU"/>
        </a:p>
      </dgm:t>
    </dgm:pt>
    <dgm:pt modelId="{6CC5F394-35C3-4D6A-B05F-42F49F09C265}" type="pres">
      <dgm:prSet presAssocID="{85756108-4FF5-4050-AC32-9670F287A1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C60654-CAF4-4B91-9842-2F1C1BD574F5}" type="pres">
      <dgm:prSet presAssocID="{3225D4CA-416B-495E-9DEF-7141FF8BB55E}" presName="gear1" presStyleLbl="node1" presStyleIdx="0" presStyleCnt="3" custLinFactNeighborX="9091" custLinFactNeighborY="-43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57B8F-4651-4B2C-AE55-692DA32BC04B}" type="pres">
      <dgm:prSet presAssocID="{3225D4CA-416B-495E-9DEF-7141FF8BB55E}" presName="gear1srcNode" presStyleLbl="node1" presStyleIdx="0" presStyleCnt="3"/>
      <dgm:spPr/>
      <dgm:t>
        <a:bodyPr/>
        <a:lstStyle/>
        <a:p>
          <a:endParaRPr lang="ru-RU"/>
        </a:p>
      </dgm:t>
    </dgm:pt>
    <dgm:pt modelId="{227D7AA2-FECE-416C-B4F9-6CE2ADF818C8}" type="pres">
      <dgm:prSet presAssocID="{3225D4CA-416B-495E-9DEF-7141FF8BB55E}" presName="gear1dstNode" presStyleLbl="node1" presStyleIdx="0" presStyleCnt="3"/>
      <dgm:spPr/>
      <dgm:t>
        <a:bodyPr/>
        <a:lstStyle/>
        <a:p>
          <a:endParaRPr lang="ru-RU"/>
        </a:p>
      </dgm:t>
    </dgm:pt>
    <dgm:pt modelId="{36C2E3F0-4CE3-4F84-9A35-E2B71BF12FC1}" type="pres">
      <dgm:prSet presAssocID="{86D22C76-0FE7-41EF-B9F6-152E314E5140}" presName="gear2" presStyleLbl="node1" presStyleIdx="1" presStyleCnt="3" custScaleX="151864" custScaleY="134905" custLinFactNeighborX="-14380" custLinFactNeighborY="8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BC894-B889-40FC-9BD1-6CADEB9458A9}" type="pres">
      <dgm:prSet presAssocID="{86D22C76-0FE7-41EF-B9F6-152E314E5140}" presName="gear2srcNode" presStyleLbl="node1" presStyleIdx="1" presStyleCnt="3"/>
      <dgm:spPr/>
      <dgm:t>
        <a:bodyPr/>
        <a:lstStyle/>
        <a:p>
          <a:endParaRPr lang="ru-RU"/>
        </a:p>
      </dgm:t>
    </dgm:pt>
    <dgm:pt modelId="{CE0266CC-58A5-4C53-AB5A-5AB3218C414B}" type="pres">
      <dgm:prSet presAssocID="{86D22C76-0FE7-41EF-B9F6-152E314E5140}" presName="gear2dstNode" presStyleLbl="node1" presStyleIdx="1" presStyleCnt="3"/>
      <dgm:spPr/>
      <dgm:t>
        <a:bodyPr/>
        <a:lstStyle/>
        <a:p>
          <a:endParaRPr lang="ru-RU"/>
        </a:p>
      </dgm:t>
    </dgm:pt>
    <dgm:pt modelId="{1DED280B-53CA-4020-A403-70C0886C0792}" type="pres">
      <dgm:prSet presAssocID="{CDBB44C8-B873-48D2-9B1D-BE8A5C1EF9A9}" presName="gear3" presStyleLbl="node1" presStyleIdx="2" presStyleCnt="3" custScaleX="131180" custScaleY="122335" custLinFactNeighborX="35642" custLinFactNeighborY="-4182"/>
      <dgm:spPr/>
      <dgm:t>
        <a:bodyPr/>
        <a:lstStyle/>
        <a:p>
          <a:endParaRPr lang="ru-RU"/>
        </a:p>
      </dgm:t>
    </dgm:pt>
    <dgm:pt modelId="{3E04C6F3-A66F-497C-A735-AA58EFF310FB}" type="pres">
      <dgm:prSet presAssocID="{CDBB44C8-B873-48D2-9B1D-BE8A5C1EF9A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57CC6-8970-4006-94CE-D09C87B058D6}" type="pres">
      <dgm:prSet presAssocID="{CDBB44C8-B873-48D2-9B1D-BE8A5C1EF9A9}" presName="gear3srcNode" presStyleLbl="node1" presStyleIdx="2" presStyleCnt="3"/>
      <dgm:spPr/>
      <dgm:t>
        <a:bodyPr/>
        <a:lstStyle/>
        <a:p>
          <a:endParaRPr lang="ru-RU"/>
        </a:p>
      </dgm:t>
    </dgm:pt>
    <dgm:pt modelId="{0EA7D270-FACE-4FEC-A34A-D761E7180742}" type="pres">
      <dgm:prSet presAssocID="{CDBB44C8-B873-48D2-9B1D-BE8A5C1EF9A9}" presName="gear3dstNode" presStyleLbl="node1" presStyleIdx="2" presStyleCnt="3"/>
      <dgm:spPr/>
      <dgm:t>
        <a:bodyPr/>
        <a:lstStyle/>
        <a:p>
          <a:endParaRPr lang="ru-RU"/>
        </a:p>
      </dgm:t>
    </dgm:pt>
    <dgm:pt modelId="{A5749332-89ED-4109-BD57-A11E45A15F3C}" type="pres">
      <dgm:prSet presAssocID="{CA9764B8-DC57-4E13-8AC4-4DD38737CFA7}" presName="connector1" presStyleLbl="sibTrans2D1" presStyleIdx="0" presStyleCnt="3" custAng="7308253" custFlipVert="1" custFlipHor="0" custScaleX="6094" custScaleY="11467" custLinFactNeighborX="30736" custLinFactNeighborY="-33670"/>
      <dgm:spPr/>
      <dgm:t>
        <a:bodyPr/>
        <a:lstStyle/>
        <a:p>
          <a:endParaRPr lang="ru-RU"/>
        </a:p>
      </dgm:t>
    </dgm:pt>
    <dgm:pt modelId="{09730F13-4E63-479D-A465-A9EC4833B98E}" type="pres">
      <dgm:prSet presAssocID="{A1227C26-8704-4FB5-8482-FC6CF22C831D}" presName="connector2" presStyleLbl="sibTrans2D1" presStyleIdx="1" presStyleCnt="3" custAng="10167446" custFlipVert="1" custFlipHor="1" custScaleX="13812" custScaleY="4857" custLinFactNeighborX="-14621" custLinFactNeighborY="-38210"/>
      <dgm:spPr/>
      <dgm:t>
        <a:bodyPr/>
        <a:lstStyle/>
        <a:p>
          <a:endParaRPr lang="ru-RU"/>
        </a:p>
      </dgm:t>
    </dgm:pt>
    <dgm:pt modelId="{7BA511F1-F69F-4F63-B704-DBBC81D8702C}" type="pres">
      <dgm:prSet presAssocID="{FBEEBF57-D7CC-4658-AB7E-CAA08AF487ED}" presName="connector3" presStyleLbl="sibTrans2D1" presStyleIdx="2" presStyleCnt="3" custFlipHor="1" custScaleX="162330" custScaleY="18993" custLinFactNeighborX="25905" custLinFactNeighborY="-9387"/>
      <dgm:spPr/>
      <dgm:t>
        <a:bodyPr/>
        <a:lstStyle/>
        <a:p>
          <a:endParaRPr lang="ru-RU"/>
        </a:p>
      </dgm:t>
    </dgm:pt>
  </dgm:ptLst>
  <dgm:cxnLst>
    <dgm:cxn modelId="{046F2FB0-10CE-4486-AF01-6E2D091770E5}" type="presOf" srcId="{3225D4CA-416B-495E-9DEF-7141FF8BB55E}" destId="{227D7AA2-FECE-416C-B4F9-6CE2ADF818C8}" srcOrd="2" destOrd="0" presId="urn:microsoft.com/office/officeart/2005/8/layout/gear1"/>
    <dgm:cxn modelId="{5762F849-4F59-40B3-928F-A1F62003B74A}" type="presOf" srcId="{86D22C76-0FE7-41EF-B9F6-152E314E5140}" destId="{36C2E3F0-4CE3-4F84-9A35-E2B71BF12FC1}" srcOrd="0" destOrd="0" presId="urn:microsoft.com/office/officeart/2005/8/layout/gear1"/>
    <dgm:cxn modelId="{366C5D59-B347-4A84-8675-250577F11949}" type="presOf" srcId="{CDBB44C8-B873-48D2-9B1D-BE8A5C1EF9A9}" destId="{0EA7D270-FACE-4FEC-A34A-D761E7180742}" srcOrd="3" destOrd="0" presId="urn:microsoft.com/office/officeart/2005/8/layout/gear1"/>
    <dgm:cxn modelId="{326DD7BC-5F9E-473D-8B48-D89BA5F3498F}" type="presOf" srcId="{CA9764B8-DC57-4E13-8AC4-4DD38737CFA7}" destId="{A5749332-89ED-4109-BD57-A11E45A15F3C}" srcOrd="0" destOrd="0" presId="urn:microsoft.com/office/officeart/2005/8/layout/gear1"/>
    <dgm:cxn modelId="{F8C2D2D6-6AC4-408B-9DDA-F4633FEAA256}" type="presOf" srcId="{CDBB44C8-B873-48D2-9B1D-BE8A5C1EF9A9}" destId="{1DED280B-53CA-4020-A403-70C0886C0792}" srcOrd="0" destOrd="0" presId="urn:microsoft.com/office/officeart/2005/8/layout/gear1"/>
    <dgm:cxn modelId="{B2FB7C15-4606-4E15-A76D-25D37C357BD2}" type="presOf" srcId="{FBEEBF57-D7CC-4658-AB7E-CAA08AF487ED}" destId="{7BA511F1-F69F-4F63-B704-DBBC81D8702C}" srcOrd="0" destOrd="0" presId="urn:microsoft.com/office/officeart/2005/8/layout/gear1"/>
    <dgm:cxn modelId="{D5B1903E-8A66-4255-9DB7-792720B3713A}" type="presOf" srcId="{86D22C76-0FE7-41EF-B9F6-152E314E5140}" destId="{441BC894-B889-40FC-9BD1-6CADEB9458A9}" srcOrd="1" destOrd="0" presId="urn:microsoft.com/office/officeart/2005/8/layout/gear1"/>
    <dgm:cxn modelId="{B7803D02-DBA0-4D94-87C5-7B0AE117C91D}" type="presOf" srcId="{CDBB44C8-B873-48D2-9B1D-BE8A5C1EF9A9}" destId="{3E04C6F3-A66F-497C-A735-AA58EFF310FB}" srcOrd="1" destOrd="0" presId="urn:microsoft.com/office/officeart/2005/8/layout/gear1"/>
    <dgm:cxn modelId="{C2A04D9D-C7A9-4800-9227-8F403EFDBEF2}" type="presOf" srcId="{86D22C76-0FE7-41EF-B9F6-152E314E5140}" destId="{CE0266CC-58A5-4C53-AB5A-5AB3218C414B}" srcOrd="2" destOrd="0" presId="urn:microsoft.com/office/officeart/2005/8/layout/gear1"/>
    <dgm:cxn modelId="{2C17CF9C-1039-4AAF-AAB8-6C5736FE7470}" srcId="{85756108-4FF5-4050-AC32-9670F287A164}" destId="{86D22C76-0FE7-41EF-B9F6-152E314E5140}" srcOrd="1" destOrd="0" parTransId="{4BB66C61-E72A-4D91-8E1A-257D02E63A27}" sibTransId="{A1227C26-8704-4FB5-8482-FC6CF22C831D}"/>
    <dgm:cxn modelId="{9A895CCC-C937-4A7C-941D-865AB70CF0E3}" type="presOf" srcId="{3225D4CA-416B-495E-9DEF-7141FF8BB55E}" destId="{FCC60654-CAF4-4B91-9842-2F1C1BD574F5}" srcOrd="0" destOrd="0" presId="urn:microsoft.com/office/officeart/2005/8/layout/gear1"/>
    <dgm:cxn modelId="{95BFAB50-DF1D-4BC0-9DD6-B0A5DD69795C}" type="presOf" srcId="{3225D4CA-416B-495E-9DEF-7141FF8BB55E}" destId="{BB057B8F-4651-4B2C-AE55-692DA32BC04B}" srcOrd="1" destOrd="0" presId="urn:microsoft.com/office/officeart/2005/8/layout/gear1"/>
    <dgm:cxn modelId="{94EA87AF-DB5A-441C-8FBA-8D111F01F025}" type="presOf" srcId="{CDBB44C8-B873-48D2-9B1D-BE8A5C1EF9A9}" destId="{DAC57CC6-8970-4006-94CE-D09C87B058D6}" srcOrd="2" destOrd="0" presId="urn:microsoft.com/office/officeart/2005/8/layout/gear1"/>
    <dgm:cxn modelId="{8DEB2B52-CC84-4F85-A922-072664A68A55}" srcId="{85756108-4FF5-4050-AC32-9670F287A164}" destId="{3225D4CA-416B-495E-9DEF-7141FF8BB55E}" srcOrd="0" destOrd="0" parTransId="{57E131C6-A1D1-4C59-AA85-0F7B0D91C089}" sibTransId="{CA9764B8-DC57-4E13-8AC4-4DD38737CFA7}"/>
    <dgm:cxn modelId="{A30A73E8-35E1-43E9-8000-5987F30FDB89}" srcId="{85756108-4FF5-4050-AC32-9670F287A164}" destId="{CDBB44C8-B873-48D2-9B1D-BE8A5C1EF9A9}" srcOrd="2" destOrd="0" parTransId="{AA6D5356-7C23-46A7-ADC0-EAC173EA0B75}" sibTransId="{FBEEBF57-D7CC-4658-AB7E-CAA08AF487ED}"/>
    <dgm:cxn modelId="{B04307D1-6E17-48B1-B459-3449913B31CD}" type="presOf" srcId="{A1227C26-8704-4FB5-8482-FC6CF22C831D}" destId="{09730F13-4E63-479D-A465-A9EC4833B98E}" srcOrd="0" destOrd="0" presId="urn:microsoft.com/office/officeart/2005/8/layout/gear1"/>
    <dgm:cxn modelId="{D9C1AEFA-6B4E-4EB3-9624-2A832952D09F}" type="presOf" srcId="{85756108-4FF5-4050-AC32-9670F287A164}" destId="{6CC5F394-35C3-4D6A-B05F-42F49F09C265}" srcOrd="0" destOrd="0" presId="urn:microsoft.com/office/officeart/2005/8/layout/gear1"/>
    <dgm:cxn modelId="{77F5AF85-4DA9-4396-BA88-2CF390945FE5}" type="presParOf" srcId="{6CC5F394-35C3-4D6A-B05F-42F49F09C265}" destId="{FCC60654-CAF4-4B91-9842-2F1C1BD574F5}" srcOrd="0" destOrd="0" presId="urn:microsoft.com/office/officeart/2005/8/layout/gear1"/>
    <dgm:cxn modelId="{C0A316A6-9260-4D49-895C-486D2630625F}" type="presParOf" srcId="{6CC5F394-35C3-4D6A-B05F-42F49F09C265}" destId="{BB057B8F-4651-4B2C-AE55-692DA32BC04B}" srcOrd="1" destOrd="0" presId="urn:microsoft.com/office/officeart/2005/8/layout/gear1"/>
    <dgm:cxn modelId="{4392A079-30E4-4626-A95C-7DC9DE63205B}" type="presParOf" srcId="{6CC5F394-35C3-4D6A-B05F-42F49F09C265}" destId="{227D7AA2-FECE-416C-B4F9-6CE2ADF818C8}" srcOrd="2" destOrd="0" presId="urn:microsoft.com/office/officeart/2005/8/layout/gear1"/>
    <dgm:cxn modelId="{8169610C-835D-440B-8564-C1978BB9A034}" type="presParOf" srcId="{6CC5F394-35C3-4D6A-B05F-42F49F09C265}" destId="{36C2E3F0-4CE3-4F84-9A35-E2B71BF12FC1}" srcOrd="3" destOrd="0" presId="urn:microsoft.com/office/officeart/2005/8/layout/gear1"/>
    <dgm:cxn modelId="{D0DB9313-52D7-4F98-8F8E-5818A298C2A0}" type="presParOf" srcId="{6CC5F394-35C3-4D6A-B05F-42F49F09C265}" destId="{441BC894-B889-40FC-9BD1-6CADEB9458A9}" srcOrd="4" destOrd="0" presId="urn:microsoft.com/office/officeart/2005/8/layout/gear1"/>
    <dgm:cxn modelId="{4DD703A7-BD32-4D8B-8594-AE5DB799D4FF}" type="presParOf" srcId="{6CC5F394-35C3-4D6A-B05F-42F49F09C265}" destId="{CE0266CC-58A5-4C53-AB5A-5AB3218C414B}" srcOrd="5" destOrd="0" presId="urn:microsoft.com/office/officeart/2005/8/layout/gear1"/>
    <dgm:cxn modelId="{F8BF598D-8287-4DFE-B3D1-E412AAD8B693}" type="presParOf" srcId="{6CC5F394-35C3-4D6A-B05F-42F49F09C265}" destId="{1DED280B-53CA-4020-A403-70C0886C0792}" srcOrd="6" destOrd="0" presId="urn:microsoft.com/office/officeart/2005/8/layout/gear1"/>
    <dgm:cxn modelId="{AF81D566-F546-4BBE-B196-CB8A0146FF8C}" type="presParOf" srcId="{6CC5F394-35C3-4D6A-B05F-42F49F09C265}" destId="{3E04C6F3-A66F-497C-A735-AA58EFF310FB}" srcOrd="7" destOrd="0" presId="urn:microsoft.com/office/officeart/2005/8/layout/gear1"/>
    <dgm:cxn modelId="{4DCF3A9F-CB4C-4856-B4A7-17944D25A272}" type="presParOf" srcId="{6CC5F394-35C3-4D6A-B05F-42F49F09C265}" destId="{DAC57CC6-8970-4006-94CE-D09C87B058D6}" srcOrd="8" destOrd="0" presId="urn:microsoft.com/office/officeart/2005/8/layout/gear1"/>
    <dgm:cxn modelId="{A23DA506-FBCD-40B3-8672-66CDE87A0DE3}" type="presParOf" srcId="{6CC5F394-35C3-4D6A-B05F-42F49F09C265}" destId="{0EA7D270-FACE-4FEC-A34A-D761E7180742}" srcOrd="9" destOrd="0" presId="urn:microsoft.com/office/officeart/2005/8/layout/gear1"/>
    <dgm:cxn modelId="{D12403CC-5258-4805-82B1-5EAF901EBF2E}" type="presParOf" srcId="{6CC5F394-35C3-4D6A-B05F-42F49F09C265}" destId="{A5749332-89ED-4109-BD57-A11E45A15F3C}" srcOrd="10" destOrd="0" presId="urn:microsoft.com/office/officeart/2005/8/layout/gear1"/>
    <dgm:cxn modelId="{A0807CA6-EB4E-4B0C-B15E-2BA4B27DCC8F}" type="presParOf" srcId="{6CC5F394-35C3-4D6A-B05F-42F49F09C265}" destId="{09730F13-4E63-479D-A465-A9EC4833B98E}" srcOrd="11" destOrd="0" presId="urn:microsoft.com/office/officeart/2005/8/layout/gear1"/>
    <dgm:cxn modelId="{3CA4A620-E2B7-451E-B0FD-1F91460B7414}" type="presParOf" srcId="{6CC5F394-35C3-4D6A-B05F-42F49F09C265}" destId="{7BA511F1-F69F-4F63-B704-DBBC81D8702C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B46C-34B2-4AB2-A83E-B21421DAB3B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C141-8EF4-4836-8E07-D26312AF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143139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Презентація  власного педагогічного досвіду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71744"/>
            <a:ext cx="6929486" cy="2781304"/>
          </a:xfrm>
        </p:spPr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Вчитель  Надлацької  ЗШ  І-ІІІ ст.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Арбузова  Ольга Анатоліївна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972452" cy="1214446"/>
          </a:xfrm>
        </p:spPr>
        <p:txBody>
          <a:bodyPr>
            <a:normAutofit fontScale="90000"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Методичні  прийоми створення проблемних ситуацій</a:t>
            </a:r>
            <a:br>
              <a:rPr lang="uk-UA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1785926"/>
          <a:ext cx="550072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72428" cy="1868478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Умови, які необхідні для реалізації проблемної технології навчання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571612"/>
          <a:ext cx="571504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5154626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       Г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оловна особливість проблемного навчання – активізувати навчальну роботу дітей, надавши їй дослідницький, творчий характер, і, таким чином, поступово передати учням ініціативу в організації своєї пізнавальної діяльності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5154626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Вчитель стає консультантом і помічником юного дослідника. В умовах проблемного навчання вчитель для учня – зразок творчої діяльності, в кого можна вчитися дослідницькому підходу і до навчання і до життя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      Кращий спосіб зробити дітей хорошими – це зробити дітей щасливими  </a:t>
            </a:r>
            <a:br>
              <a:rPr lang="uk-UA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Оскар Уайльд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Ольга Анатоліївна\день учителя\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2000232" cy="11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Ольга Анатоліївна\день учителя\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496"/>
            <a:ext cx="1714512" cy="12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Ольга Анатоліївна\день учителя\1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311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Ольга Анатоліївна\день учителя\DSC012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928934"/>
            <a:ext cx="1702368" cy="12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Ольга Анатоліївна\день учителя\DSC012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000504"/>
            <a:ext cx="1966927" cy="14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Ольга Анатоліївна\день учителя\DSC012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71876"/>
            <a:ext cx="1966927" cy="14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Ольга Анатоліївна\Малюнки\школа\SDC1008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86190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Ольга Анатоліївна\Малюнки\школа\SDC100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5072074"/>
            <a:ext cx="1792497" cy="13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Ольга Анатоліївна\Малюнки\школа\SDC1008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28" y="5072074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Ольга Анатоліївна\Малюнки\школа\SDC1009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1857364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500858" cy="5726130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Проблемне  навчання та дослідницькі методи на уроках історії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Щоб  Божу  іскру в дитині  відкрити,</a:t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Потрібно своєю  роботою жити.</a:t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Учительське  серце хай вічно палає,</a:t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В освіті ж багато “ вогню ” не буває.</a:t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Проблемне  навчання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– один із типів розвивального навчання, суть  якого  полягає у створенні (організації) перед учнями  проблемних ситуацій, усвідомленні, сприйнятті та розв'язанні цих ситуацій  у процесі спільної діяльності учнів і вчителя.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Ольга Анатоліївна\Малюнки\школа\SDC100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248261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Ольга Анатоліївна\Малюнки\школа\SDC100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00438"/>
            <a:ext cx="2448105" cy="174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Проблемне  навчання  здійснюється за такою схемою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643050"/>
          <a:ext cx="650085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3582990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У схемі проблемного навчання учитель створює проблемну ситуацію,спрямовує учнів на її роз</a:t>
            </a:r>
            <a:r>
              <a:rPr lang="uk-UA" sz="3200" i="1" dirty="0" smtClean="0">
                <a:latin typeface="Times New Roman"/>
                <a:cs typeface="Times New Roman"/>
              </a:rPr>
              <a:t>'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вязання, організовує пошук рішення.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Ольга Анатоліївна\Малюнки\школа\SDC100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235745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Ольга Анатоліївна\Малюнки\школа\SDC100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228601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Аня\аня\1-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00636"/>
            <a:ext cx="571504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Проблемне  завдання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– різноманітні за змістом та обсягом види самостійної  навчальної роботи з         розв</a:t>
            </a:r>
            <a:r>
              <a:rPr lang="uk-UA" sz="2800" i="1" dirty="0" smtClean="0">
                <a:latin typeface="Times New Roman"/>
                <a:cs typeface="Times New Roman"/>
              </a:rPr>
              <a:t>'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язанням  конкретної проблеми, які виконуються  учнями за вказівкою вчителя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Ольга Анатоліївна\Малюнки\школа\SDC10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577501" cy="1742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Ольга Анатоліївна\Малюнки\школа\SDC10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86190"/>
            <a:ext cx="257176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  Умовно проблемні  завдання можна поділити на ті, що конкретизують проблему, наприклад:</a:t>
            </a:r>
            <a:br>
              <a:rPr lang="uk-UA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“ Чи можна вважати, що життя єгипетського правителя було легким, безтурботним?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Аня\аня\images (8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241405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Аня\аня\images (9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143380"/>
            <a:ext cx="250033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571768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Та ті, що вводять нові дані,за допомогою яких формулюється проблема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2000240"/>
          <a:ext cx="685804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15304" cy="2725734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     Учень стає об</a:t>
            </a:r>
            <a:r>
              <a:rPr lang="uk-UA" sz="3200" i="1" dirty="0" smtClean="0">
                <a:latin typeface="Times New Roman"/>
                <a:cs typeface="Times New Roman"/>
              </a:rPr>
              <a:t>'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єктом  нового навчання і – як результат – одержує нові знання, оволодіває  новими способами дій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Ольга Анатоліївна\Малюнки\школа\SDC10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228601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Админ\Downloads\i (29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71942"/>
            <a:ext cx="250033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378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Презентація  власного педагогічного досвіду</vt:lpstr>
      <vt:lpstr>Проблемне  навчання та дослідницькі методи на уроках історії         “ Щоб  Божу  іскру в дитині  відкрити, Потрібно своєю  роботою жити.    Учительське  серце хай вічно палає,      В освіті ж багато “ вогню ” не буває. </vt:lpstr>
      <vt:lpstr> Проблемне  навчання – один із типів розвивального навчання, суть  якого  полягає у створенні (організації) перед учнями  проблемних ситуацій, усвідомленні, сприйнятті та розв'язанні цих ситуацій  у процесі спільної діяльності учнів і вчителя.</vt:lpstr>
      <vt:lpstr>Проблемне  навчання  здійснюється за такою схемою</vt:lpstr>
      <vt:lpstr>    У схемі проблемного навчання учитель створює проблемну ситуацію,спрямовує учнів на її роз'вязання, організовує пошук рішення.</vt:lpstr>
      <vt:lpstr>     Проблемне  завдання – різноманітні за змістом та обсягом види самостійної  навчальної роботи з         розв'язанням  конкретної проблеми, які виконуються  учнями за вказівкою вчителя</vt:lpstr>
      <vt:lpstr>      Умовно проблемні  завдання можна поділити на ті, що конкретизують проблему, наприклад: “ Чи можна вважати, що життя єгипетського правителя було легким, безтурботним?</vt:lpstr>
      <vt:lpstr>Та ті, що вводять нові дані,за допомогою яких формулюється проблема: </vt:lpstr>
      <vt:lpstr>         Учень стає об'єктом  нового навчання і – як результат – одержує нові знання, оволодіває  новими способами дій</vt:lpstr>
      <vt:lpstr>Методичні  прийоми створення проблемних ситуацій </vt:lpstr>
      <vt:lpstr>Умови, які необхідні для реалізації проблемної технології навчання</vt:lpstr>
      <vt:lpstr>       Головна особливість проблемного навчання – активізувати навчальну роботу дітей, надавши їй дослідницький, творчий характер, і, таким чином, поступово передати учням ініціативу в організації своєї пізнавальної діяльності</vt:lpstr>
      <vt:lpstr>Вчитель стає консультантом і помічником юного дослідника. В умовах проблемного навчання вчитель для учня – зразок творчої діяльності, в кого можна вчитися дослідницькому підходу і до навчання і до життя</vt:lpstr>
      <vt:lpstr>          Кращий спосіб зробити дітей хорошими – це зробити дітей щасливими                                             Оскар Уайльд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власного педагогічного досвіду</dc:title>
  <dc:creator>Админ</dc:creator>
  <cp:lastModifiedBy>Админ</cp:lastModifiedBy>
  <cp:revision>30</cp:revision>
  <dcterms:created xsi:type="dcterms:W3CDTF">2015-11-22T21:41:40Z</dcterms:created>
  <dcterms:modified xsi:type="dcterms:W3CDTF">2015-11-25T14:00:09Z</dcterms:modified>
</cp:coreProperties>
</file>